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58" r:id="rId4"/>
    <p:sldId id="264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0E0C3-F2DF-46A5-B862-DB0BF66005DB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930AB-E08B-4F35-926B-6CD12AA9A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843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626078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871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3865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8518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269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781521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17481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307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54315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46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79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6564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574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5B62A-C345-488B-8F91-1380F37958C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E3EF07-79E1-4DEB-AFD0-090E3CDC08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047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匯入資料</a:t>
            </a:r>
          </a:p>
        </p:txBody>
      </p:sp>
    </p:spTree>
    <p:extLst>
      <p:ext uri="{BB962C8B-B14F-4D97-AF65-F5344CB8AC3E}">
        <p14:creationId xmlns:p14="http://schemas.microsoft.com/office/powerpoint/2010/main" xmlns="" val="29059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3309" y="1499739"/>
            <a:ext cx="5026403" cy="475551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點選「檔案」，選擇「匯入」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62214" y="1822286"/>
            <a:ext cx="463296" cy="2551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262214" y="3736866"/>
            <a:ext cx="2504857" cy="281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5632" y="586598"/>
            <a:ext cx="666845" cy="144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101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986" y="1539525"/>
            <a:ext cx="7693152" cy="471573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選擇檔案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3174" y="688196"/>
            <a:ext cx="93473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49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選擇從電腦上傳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528" y="1625519"/>
            <a:ext cx="7510272" cy="462973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44839" y="4218432"/>
            <a:ext cx="1492922" cy="29957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352801" y="2109216"/>
            <a:ext cx="670560" cy="46329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1488" y="1041867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8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選取檔案，點選「開啟」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910" y="1597152"/>
            <a:ext cx="7336890" cy="48609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408518" y="3133344"/>
            <a:ext cx="5516282" cy="2629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15456" y="6120384"/>
            <a:ext cx="792480" cy="27550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7228" y="29957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點選「建立新試算表」，按下「匯入」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295" t="28671" r="35307" b="23078"/>
          <a:stretch/>
        </p:blipFill>
        <p:spPr>
          <a:xfrm>
            <a:off x="2003367" y="2011680"/>
            <a:ext cx="4081549" cy="3765665"/>
          </a:xfrm>
        </p:spPr>
      </p:pic>
      <p:sp>
        <p:nvSpPr>
          <p:cNvPr id="5" name="矩形 4"/>
          <p:cNvSpPr/>
          <p:nvPr/>
        </p:nvSpPr>
        <p:spPr>
          <a:xfrm>
            <a:off x="2551390" y="3450507"/>
            <a:ext cx="1367363" cy="2802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551391" y="5254752"/>
            <a:ext cx="801410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8398" y="16741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08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點選「立即開啟」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182" t="28609" r="35279" b="19615"/>
          <a:stretch/>
        </p:blipFill>
        <p:spPr>
          <a:xfrm>
            <a:off x="2211185" y="1886989"/>
            <a:ext cx="3973484" cy="3915295"/>
          </a:xfrm>
        </p:spPr>
      </p:pic>
      <p:sp>
        <p:nvSpPr>
          <p:cNvPr id="5" name="矩形 4"/>
          <p:cNvSpPr/>
          <p:nvPr/>
        </p:nvSpPr>
        <p:spPr>
          <a:xfrm>
            <a:off x="3640599" y="3162273"/>
            <a:ext cx="824248" cy="190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7076" y="970011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68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2000" y="1620000"/>
            <a:ext cx="7467600" cy="417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完成匯入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F07-79E1-4DEB-AFD0-090E3CDC08F3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7414" y="41452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29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44</TotalTime>
  <Words>50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匯入資料</vt:lpstr>
      <vt:lpstr>點選「檔案」，選擇「匯入」</vt:lpstr>
      <vt:lpstr>選擇檔案</vt:lpstr>
      <vt:lpstr>選擇從電腦上傳</vt:lpstr>
      <vt:lpstr>選取檔案，點選「開啟」</vt:lpstr>
      <vt:lpstr>點選「建立新試算表」，按下「匯入」</vt:lpstr>
      <vt:lpstr>點選「立即開啟」</vt:lpstr>
      <vt:lpstr>完成匯入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匯入資料</dc:title>
  <dc:creator>湘</dc:creator>
  <cp:lastModifiedBy>1007</cp:lastModifiedBy>
  <cp:revision>8</cp:revision>
  <dcterms:created xsi:type="dcterms:W3CDTF">2015-08-22T06:30:59Z</dcterms:created>
  <dcterms:modified xsi:type="dcterms:W3CDTF">2016-10-31T03:16:29Z</dcterms:modified>
</cp:coreProperties>
</file>