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4" r:id="rId3"/>
    <p:sldId id="261" r:id="rId4"/>
    <p:sldId id="262" r:id="rId5"/>
    <p:sldId id="257" r:id="rId6"/>
    <p:sldId id="263" r:id="rId7"/>
    <p:sldId id="265" r:id="rId8"/>
    <p:sldId id="266" r:id="rId9"/>
    <p:sldId id="258" r:id="rId10"/>
    <p:sldId id="267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F8FF6-0D81-4407-BD90-7D3F8C555B4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074A8-CEB7-4229-9B87-E031E8718C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1172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52300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744D-C81C-4631-A1D1-978D23B1E57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3079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2394-12A9-4D27-B97B-1329F584A0C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56097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4FFF-8CB7-4398-AB41-14873E68696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5617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F082-D307-47C3-91ED-D2449239246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641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ED33-65BB-4DDB-8B63-1F1BD76379F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5747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5FEB59-7AEC-4566-8830-F9701A0578D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55677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366B-A173-4ED0-ACDF-45EC76D2F8D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3199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EAB5-11FD-43BC-8F88-31D124A9C21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59767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57DA49-380D-4B39-BE7C-88FED188085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464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F398-C6D8-46F7-82E6-741F182444D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7264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38242D-768B-41BD-84EC-407644E1501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13552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A253CD-C1F1-4B87-9BDC-0EAC0EB1299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4643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DD73ED-A829-4EB1-8B6E-1C68D4A304A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6DC415-2D79-4648-9204-EB790B2598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776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 </a:t>
            </a:r>
            <a:r>
              <a:rPr lang="zh-TW" altLang="en-US" sz="4000" dirty="0"/>
              <a:t>設定儲存格顏色與邊框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633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015" y="1970467"/>
            <a:ext cx="7522464" cy="342226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選擇框線顏色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394619" y="2511553"/>
            <a:ext cx="335366" cy="2438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888224" y="2840736"/>
            <a:ext cx="368679" cy="2855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087" y="792706"/>
            <a:ext cx="842927" cy="144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744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431991"/>
            <a:ext cx="7650480" cy="248443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選擇框線樣式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23905" y="2933635"/>
            <a:ext cx="289088" cy="29724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664647" y="3568027"/>
            <a:ext cx="357689" cy="3098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4264" y="811305"/>
            <a:ext cx="1440000" cy="144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2612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儲存格格式設定功能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072383"/>
            <a:ext cx="7916990" cy="75399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992370" y="3382662"/>
            <a:ext cx="432558" cy="407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432872" y="3382662"/>
            <a:ext cx="406584" cy="407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圖說文字 5"/>
          <p:cNvSpPr/>
          <p:nvPr/>
        </p:nvSpPr>
        <p:spPr>
          <a:xfrm>
            <a:off x="5569768" y="4133088"/>
            <a:ext cx="1208983" cy="829056"/>
          </a:xfrm>
          <a:prstGeom prst="wedgeRectCallout">
            <a:avLst>
              <a:gd name="adj1" fmla="val 64885"/>
              <a:gd name="adj2" fmla="val -948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儲存格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填滿顏色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圖說文字 6"/>
          <p:cNvSpPr/>
          <p:nvPr/>
        </p:nvSpPr>
        <p:spPr>
          <a:xfrm>
            <a:off x="7320308" y="3998976"/>
            <a:ext cx="1396972" cy="1060704"/>
          </a:xfrm>
          <a:prstGeom prst="wedgeRectCallout">
            <a:avLst>
              <a:gd name="adj1" fmla="val -30918"/>
              <a:gd name="adj2" fmla="val -727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儲存格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邊框顏色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987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設</a:t>
            </a:r>
            <a:r>
              <a:rPr lang="zh-TW" altLang="en-US" dirty="0"/>
              <a:t>定</a:t>
            </a:r>
            <a:r>
              <a:rPr lang="zh-TW" altLang="en-US" dirty="0" smtClean="0"/>
              <a:t>儲存格顏色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4389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20638"/>
            <a:ext cx="7924800" cy="341838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選取儲存格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962912" y="3986784"/>
            <a:ext cx="1255776" cy="3657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7579" y="940638"/>
            <a:ext cx="500134" cy="108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292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816" y="1970466"/>
            <a:ext cx="7597207" cy="36628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點選填滿顏</a:t>
            </a:r>
            <a:r>
              <a:rPr lang="zh-TW" altLang="en-US" dirty="0"/>
              <a:t>色</a:t>
            </a:r>
          </a:p>
        </p:txBody>
      </p:sp>
      <p:sp>
        <p:nvSpPr>
          <p:cNvPr id="5" name="矩形 4"/>
          <p:cNvSpPr/>
          <p:nvPr/>
        </p:nvSpPr>
        <p:spPr>
          <a:xfrm>
            <a:off x="6212082" y="2513912"/>
            <a:ext cx="450760" cy="3348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7569" y="1768763"/>
            <a:ext cx="701053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662842" y="3906171"/>
            <a:ext cx="298790" cy="2634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6743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設定儲存格邊框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5504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選取儲存格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832" y="1855868"/>
            <a:ext cx="7924800" cy="363186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03378" y="3816096"/>
            <a:ext cx="1200654" cy="3250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2394" y="942061"/>
            <a:ext cx="666845" cy="144000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9129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邊框選單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6030" y="1517142"/>
            <a:ext cx="6213698" cy="3176778"/>
          </a:xfrm>
          <a:prstGeom prst="rect">
            <a:avLst/>
          </a:prstGeom>
        </p:spPr>
      </p:pic>
      <p:sp>
        <p:nvSpPr>
          <p:cNvPr id="4" name="矩形圖說文字 3"/>
          <p:cNvSpPr/>
          <p:nvPr/>
        </p:nvSpPr>
        <p:spPr>
          <a:xfrm>
            <a:off x="2509576" y="5291328"/>
            <a:ext cx="1208983" cy="829056"/>
          </a:xfrm>
          <a:prstGeom prst="wedgeRectCallout">
            <a:avLst>
              <a:gd name="adj1" fmla="val 20513"/>
              <a:gd name="adj2" fmla="val -12132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邊框類型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5" name="矩形圖說文字 4"/>
          <p:cNvSpPr/>
          <p:nvPr/>
        </p:nvSpPr>
        <p:spPr>
          <a:xfrm>
            <a:off x="6865236" y="1670304"/>
            <a:ext cx="1208983" cy="829056"/>
          </a:xfrm>
          <a:prstGeom prst="wedgeRectCallout">
            <a:avLst>
              <a:gd name="adj1" fmla="val -37977"/>
              <a:gd name="adj2" fmla="val 1036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邊框顏色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6" name="矩形圖說文字 5"/>
          <p:cNvSpPr/>
          <p:nvPr/>
        </p:nvSpPr>
        <p:spPr>
          <a:xfrm>
            <a:off x="6715817" y="4876800"/>
            <a:ext cx="1208983" cy="829056"/>
          </a:xfrm>
          <a:prstGeom prst="wedgeRectCallout">
            <a:avLst>
              <a:gd name="adj1" fmla="val -50079"/>
              <a:gd name="adj2" fmla="val -1154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邊框樣式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08922" y="2336850"/>
            <a:ext cx="4555430" cy="221076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7322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944" y="2317283"/>
            <a:ext cx="7790688" cy="210595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選擇邊框類型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656577" y="3169921"/>
            <a:ext cx="268224" cy="3548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408871" y="2860828"/>
            <a:ext cx="357689" cy="30909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965" y="839284"/>
            <a:ext cx="934737" cy="144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DC415-2D79-4648-9204-EB790B25983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21158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72</TotalTime>
  <Words>50</Words>
  <Application>Microsoft Office PowerPoint</Application>
  <PresentationFormat>如螢幕大小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佈景主題7</vt:lpstr>
      <vt:lpstr> 設定儲存格顏色與邊框</vt:lpstr>
      <vt:lpstr>儲存格格式設定功能</vt:lpstr>
      <vt:lpstr>設定儲存格顏色</vt:lpstr>
      <vt:lpstr>選取儲存格</vt:lpstr>
      <vt:lpstr>點選填滿顏色</vt:lpstr>
      <vt:lpstr>設定儲存格邊框</vt:lpstr>
      <vt:lpstr>選取儲存格</vt:lpstr>
      <vt:lpstr>邊框選單</vt:lpstr>
      <vt:lpstr>選擇邊框類型</vt:lpstr>
      <vt:lpstr>選擇框線顏色</vt:lpstr>
      <vt:lpstr>選擇框線樣式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設定儲存格顏色與邊框</dc:title>
  <dc:creator>湘</dc:creator>
  <cp:lastModifiedBy>1007</cp:lastModifiedBy>
  <cp:revision>13</cp:revision>
  <dcterms:created xsi:type="dcterms:W3CDTF">2015-08-22T05:41:26Z</dcterms:created>
  <dcterms:modified xsi:type="dcterms:W3CDTF">2016-10-31T02:59:28Z</dcterms:modified>
</cp:coreProperties>
</file>