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4" r:id="rId3"/>
    <p:sldId id="265" r:id="rId4"/>
    <p:sldId id="263" r:id="rId5"/>
    <p:sldId id="266" r:id="rId6"/>
    <p:sldId id="267" r:id="rId7"/>
    <p:sldId id="268" r:id="rId8"/>
    <p:sldId id="269" r:id="rId9"/>
    <p:sldId id="262" r:id="rId10"/>
    <p:sldId id="273" r:id="rId11"/>
    <p:sldId id="271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EC34-89BD-4168-98F8-E4C6BB1498BF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B92DB-B93A-4BC1-B2E4-757600FD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57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123600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306B-0DB4-4AAB-B926-DD842E58E410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66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AE2A-77EB-496D-A17D-16219DEA1421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83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C922-6CC7-484A-BD87-A201133122EF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70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E604-3A28-4AA5-9CE2-566DE79732D3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4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240DA1-D42A-4FD5-9C91-445233A82325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56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5181-7AD0-4D6E-9C2B-1B95D83184C5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014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095E-A1EB-4AB6-880B-17ED840B62CF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564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EA4D9-7B09-4C57-B3C2-F99A90A71E68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31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3C2C-0E64-47F0-AEAC-2E37A40F8616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6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98B10B-171A-426A-8B1C-1E941490C59B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50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8B71B-8FB1-4578-AA30-0850DB6C8BB3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18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11878C-5F27-47D0-8D5C-D74B4BF91DE3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22C600-88C0-4A40-88BC-07B6B6E426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06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設定文字對齊與換行</a:t>
            </a:r>
          </a:p>
        </p:txBody>
      </p:sp>
    </p:spTree>
    <p:extLst>
      <p:ext uri="{BB962C8B-B14F-4D97-AF65-F5344CB8AC3E}">
        <p14:creationId xmlns:p14="http://schemas.microsoft.com/office/powerpoint/2010/main" val="3369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文字換行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分成「文字溢位」、「自動換行」與「自動剪裁」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文字溢位       ：文字超出儲存格之外。 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自動換行       ：文字在儲存格內換行。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自動剪裁       ：隱藏超出儲存格的文字。</a:t>
            </a:r>
            <a:endParaRPr lang="zh-TW" altLang="en-US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397" y="2738818"/>
            <a:ext cx="361950" cy="44767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447" y="2414873"/>
            <a:ext cx="323850" cy="36195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772" y="2109978"/>
            <a:ext cx="4095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5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文字換行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9258"/>
            <a:ext cx="7467600" cy="371301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767883" y="3694176"/>
            <a:ext cx="999701" cy="29789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767882" y="4169664"/>
            <a:ext cx="999701" cy="7193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767882" y="5266944"/>
            <a:ext cx="999701" cy="1936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5352288" y="2889505"/>
            <a:ext cx="353568" cy="3291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02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點選「更多選項」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4976"/>
            <a:ext cx="7924442" cy="199573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551312" y="3060192"/>
            <a:ext cx="739248" cy="28213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876112" y="3342326"/>
            <a:ext cx="3252904" cy="41281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7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文字格式設定功能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06" y="2924432"/>
            <a:ext cx="8092194" cy="93509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67408" y="3097654"/>
            <a:ext cx="561520" cy="48679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719072" y="3097655"/>
            <a:ext cx="463296" cy="4867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487168" y="3119975"/>
            <a:ext cx="548640" cy="4644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圖說文字 8"/>
          <p:cNvSpPr/>
          <p:nvPr/>
        </p:nvSpPr>
        <p:spPr>
          <a:xfrm>
            <a:off x="309908" y="4118096"/>
            <a:ext cx="1208983" cy="829056"/>
          </a:xfrm>
          <a:prstGeom prst="wedgeRectCallout">
            <a:avLst>
              <a:gd name="adj1" fmla="val 7403"/>
              <a:gd name="adj2" fmla="val -977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水平對齊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矩形圖說文字 9"/>
          <p:cNvSpPr/>
          <p:nvPr/>
        </p:nvSpPr>
        <p:spPr>
          <a:xfrm>
            <a:off x="3312273" y="4118096"/>
            <a:ext cx="1208983" cy="829056"/>
          </a:xfrm>
          <a:prstGeom prst="wedgeRectCallout">
            <a:avLst>
              <a:gd name="adj1" fmla="val -69239"/>
              <a:gd name="adj2" fmla="val -1022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文字換行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矩形圖說文字 10"/>
          <p:cNvSpPr/>
          <p:nvPr/>
        </p:nvSpPr>
        <p:spPr>
          <a:xfrm>
            <a:off x="1826825" y="4118096"/>
            <a:ext cx="1208983" cy="829056"/>
          </a:xfrm>
          <a:prstGeom prst="wedgeRectCallout">
            <a:avLst>
              <a:gd name="adj1" fmla="val -33943"/>
              <a:gd name="adj2" fmla="val -992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垂直對齊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8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文字對</a:t>
            </a:r>
            <a:r>
              <a:rPr lang="zh-TW" altLang="en-US" dirty="0"/>
              <a:t>齊</a:t>
            </a:r>
          </a:p>
        </p:txBody>
      </p:sp>
    </p:spTree>
    <p:extLst>
      <p:ext uri="{BB962C8B-B14F-4D97-AF65-F5344CB8AC3E}">
        <p14:creationId xmlns:p14="http://schemas.microsoft.com/office/powerpoint/2010/main" val="12343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水平對齊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分成「靠左對齊」、「置中」與「靠右對齊」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靠左對齊          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置中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靠右對齊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682" y="2815743"/>
            <a:ext cx="361950" cy="3619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436" y="2434743"/>
            <a:ext cx="409575" cy="381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682" y="2072793"/>
            <a:ext cx="3810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水平對齊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54" y="2584704"/>
            <a:ext cx="7606701" cy="217740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096256" y="3462528"/>
            <a:ext cx="365760" cy="35718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71952" y="4291584"/>
            <a:ext cx="1049200" cy="32918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121152" y="4291584"/>
            <a:ext cx="975360" cy="32918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4096512" y="4291584"/>
            <a:ext cx="999744" cy="32918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22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垂直對齊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分成「靠上對齊」、「中央對齊」與「靠下對齊」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靠上對齊          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中央對齊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靠下對齊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307" y="2839299"/>
            <a:ext cx="409575" cy="40957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882" y="2410674"/>
            <a:ext cx="390525" cy="4286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308" y="2042694"/>
            <a:ext cx="4095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2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19932"/>
            <a:ext cx="7924800" cy="244237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垂直對齊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303520" y="3340608"/>
            <a:ext cx="341376" cy="30051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865376" y="4206240"/>
            <a:ext cx="987552" cy="4693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852928" y="4206240"/>
            <a:ext cx="999744" cy="4693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3852672" y="4206240"/>
            <a:ext cx="987552" cy="4693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04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文字換行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82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97</TotalTime>
  <Words>146</Words>
  <Application>Microsoft Office PowerPoint</Application>
  <PresentationFormat>如螢幕大小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佈景主題7</vt:lpstr>
      <vt:lpstr>設定文字對齊與換行</vt:lpstr>
      <vt:lpstr>點選「更多選項」</vt:lpstr>
      <vt:lpstr>文字格式設定功能</vt:lpstr>
      <vt:lpstr>文字對齊</vt:lpstr>
      <vt:lpstr>水平對齊</vt:lpstr>
      <vt:lpstr>水平對齊</vt:lpstr>
      <vt:lpstr>垂直對齊</vt:lpstr>
      <vt:lpstr>垂直對齊</vt:lpstr>
      <vt:lpstr>文字換行</vt:lpstr>
      <vt:lpstr>文字換行</vt:lpstr>
      <vt:lpstr>文字換行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設定文字對齊與換行</dc:title>
  <dc:creator>湘</dc:creator>
  <cp:lastModifiedBy>Justina</cp:lastModifiedBy>
  <cp:revision>9</cp:revision>
  <dcterms:created xsi:type="dcterms:W3CDTF">2015-08-22T05:22:38Z</dcterms:created>
  <dcterms:modified xsi:type="dcterms:W3CDTF">2015-08-27T23:53:23Z</dcterms:modified>
</cp:coreProperties>
</file>