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57" r:id="rId6"/>
    <p:sldId id="263" r:id="rId7"/>
    <p:sldId id="264" r:id="rId8"/>
    <p:sldId id="258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17143-8751-474C-8EA3-66CA6883628C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F041E-9F56-41F4-8667-7494487C8A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6593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566194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24DF-71CE-4A2D-AEB9-FA88650DD93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9855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4B79-787D-404B-8E90-34E45E26F18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147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020-9DF5-433A-955B-171799FE2C1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35291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98E8-A987-4F42-8C60-E0A9477E58F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0127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1EFB-02E4-4EAA-A816-201F92FDD4C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8699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496005-D380-4340-8973-179ABDE2454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4550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F084-A338-49BE-A79A-BE49F2E8C1F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05872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A4F3-DD0A-4A7C-B7F1-E1F5DCD70AF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28403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630035-4C15-4F7B-8D67-05CAB692616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8593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0D08-E30A-4DED-98BD-21448CD6AD4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5598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62459D-7ECC-4882-B3F4-B21FF38FAC9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48769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72C998-2C61-4429-94F1-B26A1F52564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9918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983334-95E2-47B0-A976-A5C2FB17F0C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614CAF-C4D1-4943-823F-04B63634EB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1537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設定文字大小、顏色與字體</a:t>
            </a:r>
          </a:p>
        </p:txBody>
      </p:sp>
    </p:spTree>
    <p:extLst>
      <p:ext uri="{BB962C8B-B14F-4D97-AF65-F5344CB8AC3E}">
        <p14:creationId xmlns:p14="http://schemas.microsoft.com/office/powerpoint/2010/main" xmlns="" val="15213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選取儲存格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47850"/>
            <a:ext cx="7329311" cy="402869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205032" y="4169664"/>
            <a:ext cx="1672280" cy="33212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456" y="888543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21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0488" y="1549611"/>
            <a:ext cx="7018528" cy="473964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文字字體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547359" y="5327904"/>
            <a:ext cx="2462785" cy="4035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8" name="圖片 7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112" y="979766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08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文字格式設定功能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312" y="2248992"/>
            <a:ext cx="7976166" cy="78700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935184" y="2579920"/>
            <a:ext cx="708338" cy="3734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605488" y="2579920"/>
            <a:ext cx="465872" cy="39598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19048" y="2579920"/>
            <a:ext cx="1208983" cy="3734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圖說文字 8"/>
          <p:cNvSpPr/>
          <p:nvPr/>
        </p:nvSpPr>
        <p:spPr>
          <a:xfrm>
            <a:off x="3619048" y="3169920"/>
            <a:ext cx="1208983" cy="829056"/>
          </a:xfrm>
          <a:prstGeom prst="wedgeRectCallout">
            <a:avLst>
              <a:gd name="adj1" fmla="val -30918"/>
              <a:gd name="adj2" fmla="val -727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字體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圖說文字 9"/>
          <p:cNvSpPr/>
          <p:nvPr/>
        </p:nvSpPr>
        <p:spPr>
          <a:xfrm>
            <a:off x="5124760" y="3184045"/>
            <a:ext cx="1208983" cy="829056"/>
          </a:xfrm>
          <a:prstGeom prst="wedgeRectCallout">
            <a:avLst>
              <a:gd name="adj1" fmla="val -30918"/>
              <a:gd name="adj2" fmla="val -727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大小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圖說文字 10"/>
          <p:cNvSpPr/>
          <p:nvPr/>
        </p:nvSpPr>
        <p:spPr>
          <a:xfrm>
            <a:off x="6605488" y="3184045"/>
            <a:ext cx="1208983" cy="829056"/>
          </a:xfrm>
          <a:prstGeom prst="wedgeRectCallout">
            <a:avLst>
              <a:gd name="adj1" fmla="val -30918"/>
              <a:gd name="adj2" fmla="val -727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顏色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1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文字大小調整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35614CAF-C4D1-4943-823F-04B63634EB5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101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選取儲存格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016" y="1659746"/>
            <a:ext cx="7620000" cy="445361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70920" y="3401568"/>
            <a:ext cx="1282136" cy="3565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60" y="763852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2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1015" y="1417638"/>
            <a:ext cx="6032681" cy="506054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選擇文字大小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495760" y="4511040"/>
            <a:ext cx="977936" cy="4392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9" name="圖片 8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854" y="747010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98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文字顏色調整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35614CAF-C4D1-4943-823F-04B63634EB5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436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150" y="1700212"/>
            <a:ext cx="8267700" cy="34575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選取儲存格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009960" y="3486912"/>
            <a:ext cx="1282136" cy="3565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718" y="630849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399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016" y="1994430"/>
            <a:ext cx="7620000" cy="389122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選擇文字顏色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00120" y="2596896"/>
            <a:ext cx="386024" cy="3274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4CAF-C4D1-4943-823F-04B63634EB50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240072" y="4315968"/>
            <a:ext cx="221432" cy="21164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552" y="1254087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45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字體調整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35614CAF-C4D1-4943-823F-04B63634EB5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859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61</TotalTime>
  <Words>46</Words>
  <Application>Microsoft Office PowerPoint</Application>
  <PresentationFormat>如螢幕大小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佈景主題7</vt:lpstr>
      <vt:lpstr>設定文字大小、顏色與字體</vt:lpstr>
      <vt:lpstr>文字格式設定功能</vt:lpstr>
      <vt:lpstr>文字大小調整</vt:lpstr>
      <vt:lpstr>選取儲存格</vt:lpstr>
      <vt:lpstr>選擇文字大小</vt:lpstr>
      <vt:lpstr>文字顏色調整</vt:lpstr>
      <vt:lpstr>選取儲存格</vt:lpstr>
      <vt:lpstr>選擇文字顏色</vt:lpstr>
      <vt:lpstr>字體調整</vt:lpstr>
      <vt:lpstr>選取儲存格</vt:lpstr>
      <vt:lpstr>文字字體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設定文字大小、顏色與字體</dc:title>
  <dc:creator>湘</dc:creator>
  <cp:lastModifiedBy>1007</cp:lastModifiedBy>
  <cp:revision>8</cp:revision>
  <dcterms:created xsi:type="dcterms:W3CDTF">2015-08-22T05:03:37Z</dcterms:created>
  <dcterms:modified xsi:type="dcterms:W3CDTF">2016-10-31T02:57:23Z</dcterms:modified>
</cp:coreProperties>
</file>