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2" r:id="rId3"/>
    <p:sldId id="266" r:id="rId4"/>
    <p:sldId id="260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DEB42-2481-4C23-B1C6-AE842B0AF31E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6F091-D97D-4906-89A5-625AF6AD16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9687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251867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C3D4-52AB-4487-B893-700F90C1D17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6883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D052-E2B5-4CD0-A9A5-DFC1B6EEACD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587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A55E-BF85-4193-9C5A-8107061A8FC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7029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02BD-348D-4BC9-B815-541DB3DE57B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9535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5CD843-46A1-4385-A883-A1484458083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77723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F06-0D1E-417D-B26A-D09941A4668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658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B9D-C014-4F08-B412-215DDD74143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96176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16CC49-9AE5-4FC0-80F5-92F26AA6CFA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027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FB3-8315-4B86-BCEE-AF62DE08C19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7281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22C2A-EA68-4C55-AB11-79D9C31EBE4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4618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37485-43D0-4F06-8447-7D1BEDC4B65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453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6D2DD3-428C-47DF-A491-CAF23E55A95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A6DC1E-0E9E-4528-9DA7-0D2CDDE25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5374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合併儲存格</a:t>
            </a:r>
          </a:p>
        </p:txBody>
      </p:sp>
    </p:spTree>
    <p:extLst>
      <p:ext uri="{BB962C8B-B14F-4D97-AF65-F5344CB8AC3E}">
        <p14:creationId xmlns:p14="http://schemas.microsoft.com/office/powerpoint/2010/main" xmlns="" val="29859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取消合併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47A6DC1E-0E9E-4528-9DA7-0D2CDDE2528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88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選取要取消合併的儲存格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553" y="1816226"/>
            <a:ext cx="6559487" cy="419902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9078" y="538637"/>
            <a:ext cx="666845" cy="1440000"/>
          </a:xfrm>
          <a:prstGeom prst="rect">
            <a:avLst/>
          </a:prstGeom>
        </p:spPr>
      </p:pic>
      <p:pic>
        <p:nvPicPr>
          <p:cNvPr id="7" name="圖片 6" descr="dolphinbar_cheatsheet_demonstration.png"/>
          <p:cNvPicPr>
            <a:picLocks noChangeAspect="1"/>
          </p:cNvPicPr>
          <p:nvPr/>
        </p:nvPicPr>
        <p:blipFill>
          <a:blip r:embed="rId4"/>
          <a:srcRect l="50818" t="31932" r="39727" b="49471"/>
          <a:stretch>
            <a:fillRect/>
          </a:stretch>
        </p:blipFill>
        <p:spPr>
          <a:xfrm rot="19910652">
            <a:off x="6392487" y="4605249"/>
            <a:ext cx="864523" cy="10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08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點選「取消合併」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0464" y="1529719"/>
            <a:ext cx="3169920" cy="48851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42956" y="4767071"/>
            <a:ext cx="1821652" cy="312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57100" y="5766816"/>
            <a:ext cx="980404" cy="3169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037182" y="1529719"/>
            <a:ext cx="412124" cy="3219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103" y="1161277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64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完成取消合併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155" y="1894141"/>
            <a:ext cx="6620278" cy="35678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5327" y="679884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27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合併儲存格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47A6DC1E-0E9E-4528-9DA7-0D2CDDE2528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812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儲存格合併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有三種方式，分成</a:t>
            </a:r>
            <a:r>
              <a:rPr lang="zh-TW" altLang="en-US" u="sng" dirty="0" smtClean="0"/>
              <a:t>全部合併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水平合併</a:t>
            </a:r>
            <a:r>
              <a:rPr lang="zh-TW" altLang="en-US" dirty="0" smtClean="0"/>
              <a:t>與</a:t>
            </a:r>
            <a:r>
              <a:rPr lang="zh-TW" altLang="en-US" u="sng" dirty="0" smtClean="0"/>
              <a:t>垂直合併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43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全部合併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將所有選取的儲存格，合併成一個大的儲存格。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3813" y="3207789"/>
            <a:ext cx="2038350" cy="7143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2826" y="3207790"/>
            <a:ext cx="2038350" cy="714375"/>
          </a:xfrm>
          <a:prstGeom prst="rect">
            <a:avLst/>
          </a:prstGeom>
        </p:spPr>
      </p:pic>
      <p:sp>
        <p:nvSpPr>
          <p:cNvPr id="7" name="向下箭號 6"/>
          <p:cNvSpPr/>
          <p:nvPr/>
        </p:nvSpPr>
        <p:spPr>
          <a:xfrm rot="16200000">
            <a:off x="3639314" y="3099205"/>
            <a:ext cx="780288" cy="865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22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水平合併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將所有選取的儲存格，就水平方向進行合併（垂直的部分不合併）。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2826" y="3207790"/>
            <a:ext cx="2038350" cy="714375"/>
          </a:xfrm>
          <a:prstGeom prst="rect">
            <a:avLst/>
          </a:prstGeom>
        </p:spPr>
      </p:pic>
      <p:sp>
        <p:nvSpPr>
          <p:cNvPr id="7" name="向下箭號 6"/>
          <p:cNvSpPr/>
          <p:nvPr/>
        </p:nvSpPr>
        <p:spPr>
          <a:xfrm rot="16200000">
            <a:off x="3639314" y="3099205"/>
            <a:ext cx="780288" cy="865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740" y="3160694"/>
            <a:ext cx="20383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93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垂直合併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將所有選取的儲存格，就垂直方向</a:t>
            </a:r>
            <a:r>
              <a:rPr lang="zh-TW" altLang="en-US" dirty="0"/>
              <a:t>進行合併</a:t>
            </a:r>
            <a:r>
              <a:rPr lang="zh-TW" altLang="en-US" dirty="0" smtClean="0"/>
              <a:t>（水平的</a:t>
            </a:r>
            <a:r>
              <a:rPr lang="zh-TW" altLang="en-US" dirty="0"/>
              <a:t>部分不合併）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2826" y="3207790"/>
            <a:ext cx="2038350" cy="714375"/>
          </a:xfrm>
          <a:prstGeom prst="rect">
            <a:avLst/>
          </a:prstGeom>
        </p:spPr>
      </p:pic>
      <p:sp>
        <p:nvSpPr>
          <p:cNvPr id="7" name="向下箭號 6"/>
          <p:cNvSpPr/>
          <p:nvPr/>
        </p:nvSpPr>
        <p:spPr>
          <a:xfrm rot="16200000">
            <a:off x="3639314" y="3099205"/>
            <a:ext cx="780288" cy="865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740" y="3141875"/>
            <a:ext cx="20097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00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選取要合併的儲存格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155" y="1894141"/>
            <a:ext cx="6620278" cy="35678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0519" y="679954"/>
            <a:ext cx="666845" cy="1440000"/>
          </a:xfrm>
          <a:prstGeom prst="rect">
            <a:avLst/>
          </a:prstGeom>
        </p:spPr>
      </p:pic>
      <p:pic>
        <p:nvPicPr>
          <p:cNvPr id="7" name="圖片 6" descr="dolphinbar_cheatsheet_demonstration.png"/>
          <p:cNvPicPr>
            <a:picLocks noChangeAspect="1"/>
          </p:cNvPicPr>
          <p:nvPr/>
        </p:nvPicPr>
        <p:blipFill>
          <a:blip r:embed="rId4"/>
          <a:srcRect l="50818" t="31932" r="39727" b="49471"/>
          <a:stretch>
            <a:fillRect/>
          </a:stretch>
        </p:blipFill>
        <p:spPr>
          <a:xfrm rot="19910652">
            <a:off x="5777345" y="4222864"/>
            <a:ext cx="864523" cy="10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25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點選所要合併的方式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0464" y="1529719"/>
            <a:ext cx="3169920" cy="48851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42956" y="4767071"/>
            <a:ext cx="1821652" cy="312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57100" y="4852416"/>
            <a:ext cx="980404" cy="3169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037182" y="1529719"/>
            <a:ext cx="412124" cy="3219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103" y="1161277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70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完成全併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DC1E-0E9E-4528-9DA7-0D2CDDE25285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553" y="1730882"/>
            <a:ext cx="6791135" cy="434730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75966" y="3940762"/>
            <a:ext cx="2619906" cy="8994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2818" y="846138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8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53</TotalTime>
  <Words>119</Words>
  <Application>Microsoft Office PowerPoint</Application>
  <PresentationFormat>如螢幕大小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佈景主題7</vt:lpstr>
      <vt:lpstr>合併儲存格</vt:lpstr>
      <vt:lpstr>合併儲存格</vt:lpstr>
      <vt:lpstr>儲存格合併</vt:lpstr>
      <vt:lpstr>全部合併</vt:lpstr>
      <vt:lpstr>水平合併</vt:lpstr>
      <vt:lpstr>垂直合併</vt:lpstr>
      <vt:lpstr>選取要合併的儲存格</vt:lpstr>
      <vt:lpstr>點選所要合併的方式</vt:lpstr>
      <vt:lpstr>完成全併</vt:lpstr>
      <vt:lpstr>取消合併</vt:lpstr>
      <vt:lpstr>選取要取消合併的儲存格</vt:lpstr>
      <vt:lpstr>點選「取消合併」</vt:lpstr>
      <vt:lpstr>完成取消合併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合併儲存格</dc:title>
  <dc:creator>湘</dc:creator>
  <cp:lastModifiedBy>1007</cp:lastModifiedBy>
  <cp:revision>10</cp:revision>
  <dcterms:created xsi:type="dcterms:W3CDTF">2015-08-22T04:43:35Z</dcterms:created>
  <dcterms:modified xsi:type="dcterms:W3CDTF">2016-10-31T02:11:30Z</dcterms:modified>
</cp:coreProperties>
</file>