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8" r:id="rId7"/>
    <p:sldId id="267" r:id="rId8"/>
    <p:sldId id="269" r:id="rId9"/>
    <p:sldId id="26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9EC69-2EE4-40F4-AF44-EAFC212B825C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86D92-7B98-4EA1-9CD2-7C23F4BE5B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0555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893548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299F4-6D9E-4ED3-BED2-E9415DD8692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2158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98CE-15C4-41BD-9212-2893A618932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3800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28D-16B8-437C-B5D8-1D8136525D6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6996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9005-877F-41EE-AE5E-B834B449498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1436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C6472F-F2ED-4EB5-B31A-BA4F0E8D421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12946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F7E7-44F1-4FBF-A7D5-435538A1CE7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13680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3B0A-5963-4784-9AF4-E21564331AD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30342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3BA6D1-0A94-4DA1-9C8C-86C5B4BF034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8684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671-8752-42CE-9B4E-363BF8C6592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1928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6E3F3A-D7D5-4A5C-ABFC-29FAEBDEB79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85490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C3B7E6-560A-4EF5-8682-2A8E5C2EBE7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142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0D279D-76D5-44BD-B538-41FCCD9226A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81BAB4-C08D-4652-9815-40B79560FB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0909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認識儲存格格式</a:t>
            </a:r>
          </a:p>
        </p:txBody>
      </p:sp>
    </p:spTree>
    <p:extLst>
      <p:ext uri="{BB962C8B-B14F-4D97-AF65-F5344CB8AC3E}">
        <p14:creationId xmlns:p14="http://schemas.microsoft.com/office/powerpoint/2010/main" xmlns="" val="421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儲存格格式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可以儲存不同的資料類型，因此而有不同的格式，例如：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純文字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數字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百分比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貨幣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時間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日期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231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點選「格式」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098" y="1950339"/>
            <a:ext cx="6872478" cy="373137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133344" y="2279904"/>
            <a:ext cx="390144" cy="2926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639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各種不同的資料類型格式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1650" y="1436728"/>
            <a:ext cx="4665726" cy="498312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14482" y="2222353"/>
            <a:ext cx="2722894" cy="382487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828532" y="1828800"/>
            <a:ext cx="1885950" cy="3935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678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設定儲存格格式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9A81BAB4-C08D-4652-9815-40B79560FB9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887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選取儲存格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098" y="1950339"/>
            <a:ext cx="6872478" cy="373137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243584" y="3462528"/>
            <a:ext cx="1121664" cy="2316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8756" y="691561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77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點選「格式」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098" y="1950339"/>
            <a:ext cx="6872478" cy="373137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133344" y="2279904"/>
            <a:ext cx="390144" cy="2926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9371" y="561535"/>
            <a:ext cx="93473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75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選擇資料類型格式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1650" y="1436728"/>
            <a:ext cx="4665726" cy="498312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14482" y="4011171"/>
            <a:ext cx="2722894" cy="23164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828532" y="1828800"/>
            <a:ext cx="1885950" cy="3935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0827" y="803790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37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完成設定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BAB4-C08D-4652-9815-40B79560FB90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0983" y="1912810"/>
            <a:ext cx="7028929" cy="382124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62772" y="3425953"/>
            <a:ext cx="1158508" cy="2804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9840" y="69850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25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92</TotalTime>
  <Words>61</Words>
  <Application>Microsoft Office PowerPoint</Application>
  <PresentationFormat>如螢幕大小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佈景主題7</vt:lpstr>
      <vt:lpstr>認識儲存格格式</vt:lpstr>
      <vt:lpstr>儲存格格式</vt:lpstr>
      <vt:lpstr>點選「格式」</vt:lpstr>
      <vt:lpstr>各種不同的資料類型格式</vt:lpstr>
      <vt:lpstr>設定儲存格格式</vt:lpstr>
      <vt:lpstr>選取儲存格</vt:lpstr>
      <vt:lpstr>點選「格式」</vt:lpstr>
      <vt:lpstr>選擇資料類型格式</vt:lpstr>
      <vt:lpstr>完成設定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認識儲存格格式</dc:title>
  <dc:creator>湘</dc:creator>
  <cp:lastModifiedBy>1007</cp:lastModifiedBy>
  <cp:revision>11</cp:revision>
  <dcterms:created xsi:type="dcterms:W3CDTF">2015-08-22T03:39:47Z</dcterms:created>
  <dcterms:modified xsi:type="dcterms:W3CDTF">2016-10-31T02:55:49Z</dcterms:modified>
</cp:coreProperties>
</file>