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4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864DB-F7EF-4280-8A95-19BE9E4AF7B2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3FFBA-B429-40AF-BBB6-90AF9C2C8B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685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973140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955-0153-4ED6-B7F2-BA407C688B5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039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25F9-EA41-44C8-945A-474A194D049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3655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5685-580E-4F24-8502-F4FC204F952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48494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1973-0DAB-41AC-A87B-C6E976162C3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418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9AFF-A2BF-4DBB-9AC6-435ABA25BBE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068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3B498A-94C6-4B1E-B2D6-127F6148706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1192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732D-8A52-4EE0-BEA1-1CF1708F150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3004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09AC-D8D4-4A57-AC89-720E2527464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6737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7D9782-0F55-433B-9CC9-C5D35B8C7D4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9804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1049-0E0C-42BB-8B8F-CB552910A58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489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E1111E-DB9D-47E0-8F1B-76BF0DF9B40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2401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628734-7F6E-4200-B556-C0004E812C9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1225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69A0DA-07A1-4F0E-8E15-1F9D1C61E31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E559D1-0B42-4080-8064-C02962E512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032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新增與命名試算表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946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新增試算表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07E559D1-0B42-4080-8064-C02962E5122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59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點選圖示　   新增試算表</a:t>
            </a:r>
            <a:endParaRPr lang="zh-TW" altLang="en-US" sz="3600" dirty="0"/>
          </a:p>
        </p:txBody>
      </p:sp>
      <p:sp>
        <p:nvSpPr>
          <p:cNvPr id="5" name="橢圓 4"/>
          <p:cNvSpPr/>
          <p:nvPr/>
        </p:nvSpPr>
        <p:spPr>
          <a:xfrm>
            <a:off x="3727360" y="872856"/>
            <a:ext cx="476519" cy="476519"/>
          </a:xfrm>
          <a:prstGeom prst="ellipse">
            <a:avLst/>
          </a:prstGeom>
          <a:solidFill>
            <a:srgbClr val="DB443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＋</a:t>
            </a:r>
          </a:p>
        </p:txBody>
      </p:sp>
      <p:sp>
        <p:nvSpPr>
          <p:cNvPr id="7" name="矩形 6"/>
          <p:cNvSpPr/>
          <p:nvPr/>
        </p:nvSpPr>
        <p:spPr>
          <a:xfrm>
            <a:off x="7353837" y="4829578"/>
            <a:ext cx="581964" cy="4765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7528" y="3923349"/>
            <a:ext cx="500134" cy="1080000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0982" y="1417638"/>
            <a:ext cx="7467973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872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1244" y="1417638"/>
            <a:ext cx="7459511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新增完成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7279" y="1308187"/>
            <a:ext cx="701053" cy="108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675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試算表命名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07E559D1-0B42-4080-8064-C02962E5122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092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16" y="1952482"/>
            <a:ext cx="7924800" cy="354758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點擊「無標題的試算表」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839702" y="1952482"/>
            <a:ext cx="903754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7528" y="3923349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26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輸入試算表名稱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59D1-0B42-4080-8064-C02962E51220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084" y="2206752"/>
            <a:ext cx="7784476" cy="29617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90934" y="2206752"/>
            <a:ext cx="720874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2228" y="3831276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81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23</TotalTime>
  <Words>30</Words>
  <Application>Microsoft Office PowerPoint</Application>
  <PresentationFormat>如螢幕大小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佈景主題7</vt:lpstr>
      <vt:lpstr>新增與命名試算表</vt:lpstr>
      <vt:lpstr>新增試算表</vt:lpstr>
      <vt:lpstr>點選圖示　   新增試算表</vt:lpstr>
      <vt:lpstr>新增完成</vt:lpstr>
      <vt:lpstr>試算表命名</vt:lpstr>
      <vt:lpstr>點擊「無標題的試算表」</vt:lpstr>
      <vt:lpstr>輸入試算表名稱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建立與命名試算表</dc:title>
  <dc:creator>湘</dc:creator>
  <cp:lastModifiedBy>1007</cp:lastModifiedBy>
  <cp:revision>6</cp:revision>
  <dcterms:created xsi:type="dcterms:W3CDTF">2015-08-22T03:26:06Z</dcterms:created>
  <dcterms:modified xsi:type="dcterms:W3CDTF">2016-10-31T02:54:55Z</dcterms:modified>
</cp:coreProperties>
</file>