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5EDAF-DFB0-4CE2-A7D2-D0A1D881C57E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6565E-242A-42A7-B429-6E8F722435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8882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3113525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F2F-C58F-4883-A03E-2F9D499E8360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4477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729E-00B4-4BCC-AA80-E3AC97599DE8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9739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A1B8-A1AF-40A1-BD9F-D434D7101CAD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59440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3AC5-98B7-41F3-8604-45702A9E6BEE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2419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973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983ABE-CD76-4FF2-BAE4-DA84C7B83119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58290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4528-C28E-4760-B7C7-E9B79E06420D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09303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4EB7-D0DE-4CE4-9939-1BBCAA633AFD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107358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999AAC-DE62-47D3-872C-F0A01F513F31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6625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C9FA-446E-4281-963B-B22F24C843F1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4041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668AA0-C181-4046-8389-BC8331DC3A65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8091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1B6A08-F5F2-49AD-9F4D-43BD85062C9D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2230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CAFA9F-EAC9-4390-BE13-C732C0948F2B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444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進入</a:t>
            </a:r>
            <a:r>
              <a:rPr lang="en-US" altLang="zh-TW" sz="4000" dirty="0" smtClean="0"/>
              <a:t>G</a:t>
            </a:r>
            <a:r>
              <a:rPr lang="en-US" altLang="zh-TW" sz="4000" cap="none" dirty="0" smtClean="0"/>
              <a:t>oogle</a:t>
            </a:r>
            <a:r>
              <a:rPr lang="zh-TW" altLang="en-US" sz="4000" dirty="0" smtClean="0"/>
              <a:t>試算表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5933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417638"/>
            <a:ext cx="7467600" cy="4198457"/>
          </a:xfrm>
        </p:spPr>
      </p:pic>
      <p:sp>
        <p:nvSpPr>
          <p:cNvPr id="5" name="矩形 4"/>
          <p:cNvSpPr/>
          <p:nvPr/>
        </p:nvSpPr>
        <p:spPr>
          <a:xfrm>
            <a:off x="392805" y="5334781"/>
            <a:ext cx="338715" cy="3219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914" y="3842255"/>
            <a:ext cx="500134" cy="1080000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297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270"/>
          </a:xfrm>
        </p:spPr>
      </p:pic>
      <p:sp>
        <p:nvSpPr>
          <p:cNvPr id="5" name="矩形 4"/>
          <p:cNvSpPr/>
          <p:nvPr/>
        </p:nvSpPr>
        <p:spPr>
          <a:xfrm>
            <a:off x="4950349" y="3837903"/>
            <a:ext cx="656823" cy="5666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7172" y="2436773"/>
            <a:ext cx="701053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488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/>
              <a:t> G</a:t>
            </a:r>
            <a:r>
              <a:rPr lang="en-US" altLang="zh-TW" cap="none" dirty="0"/>
              <a:t>oogle</a:t>
            </a:r>
            <a:r>
              <a:rPr lang="zh-TW" altLang="en-US" dirty="0"/>
              <a:t>試算表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269"/>
          </a:xfrm>
        </p:spPr>
      </p:pic>
      <p:sp>
        <p:nvSpPr>
          <p:cNvPr id="5" name="矩形 4"/>
          <p:cNvSpPr/>
          <p:nvPr/>
        </p:nvSpPr>
        <p:spPr>
          <a:xfrm>
            <a:off x="4846112" y="2937223"/>
            <a:ext cx="669702" cy="57954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7387" y="1710538"/>
            <a:ext cx="632195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713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555" y="1758950"/>
            <a:ext cx="7466890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進入</a:t>
            </a:r>
            <a:r>
              <a:rPr lang="en-US" altLang="zh-TW" cap="none" dirty="0" smtClean="0"/>
              <a:t>Google</a:t>
            </a:r>
            <a:r>
              <a:rPr lang="zh-TW" altLang="en-US" dirty="0" smtClean="0"/>
              <a:t>試算表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0351" y="1760229"/>
            <a:ext cx="1080000" cy="10800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758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7">
  <a:themeElements>
    <a:clrScheme name="自訂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CC99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7" id="{DDD2615A-41EC-4597-866A-048CFA2F28F3}" vid="{22CAF72D-B1EA-4BB0-B1E1-2E4F51BE122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佈景主題7</Template>
  <TotalTime>24</TotalTime>
  <Words>29</Words>
  <Application>Microsoft Office PowerPoint</Application>
  <PresentationFormat>如螢幕大小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佈景主題7</vt:lpstr>
      <vt:lpstr>進入Google試算表</vt:lpstr>
      <vt:lpstr>點選左下方「開始」，打開選單</vt:lpstr>
      <vt:lpstr>點選「所有應用程式」</vt:lpstr>
      <vt:lpstr>點選「 Google試算表」圖示</vt:lpstr>
      <vt:lpstr>進入Google試算表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進入Google試算表</dc:title>
  <dc:creator>湘</dc:creator>
  <cp:lastModifiedBy>1007</cp:lastModifiedBy>
  <cp:revision>6</cp:revision>
  <dcterms:created xsi:type="dcterms:W3CDTF">2015-08-22T03:09:01Z</dcterms:created>
  <dcterms:modified xsi:type="dcterms:W3CDTF">2016-10-31T02:53:28Z</dcterms:modified>
</cp:coreProperties>
</file>