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9E2CE-5385-48E3-8318-23A845F49950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6C36A-57F0-49A2-9649-732ACC0EE1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17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02757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2876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956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3483912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0627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9870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6250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173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306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8390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668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479FA0-EB50-4685-BF70-D406A41DF238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8420F5-44E0-4641-83F4-B3D9F69C69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0708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部落格經營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885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部落格經營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部落格的寫作除了是興趣之外，還需要有極大的耐心與毅力。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06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部落格人氣招數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主題有其獨特性（別人沒報導過）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標題要能夠吸引人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標題內含重要關鍵字（搜尋引擎容易找得到）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文筆流暢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圖文並茂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利用社交平台進行宣傳（例如：臉書）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附上豐富的參考資料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文章有自己獨特的觀點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固定發表新文章，切勿一曝十寒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7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07821"/>
            <a:ext cx="7467600" cy="427636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600" dirty="0" smtClean="0"/>
              <a:t>2015</a:t>
            </a:r>
            <a:r>
              <a:rPr lang="zh-TW" altLang="en-US" sz="3600" dirty="0" smtClean="0"/>
              <a:t>班級部落格競賽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cap="none" dirty="0"/>
              <a:t>http://blog.ilc.edu.tw/blog/blog/20013</a:t>
            </a:r>
            <a:endParaRPr lang="zh-TW" altLang="en-US" sz="2000" cap="none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437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「宜蘭縣班級部落格競賽」評選標準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版面</a:t>
            </a:r>
            <a:r>
              <a:rPr lang="zh-TW" altLang="en-US" dirty="0"/>
              <a:t>與架構（</a:t>
            </a:r>
            <a:r>
              <a:rPr lang="en-US" altLang="zh-TW" dirty="0"/>
              <a:t>15%</a:t>
            </a:r>
            <a:r>
              <a:rPr lang="zh-TW" altLang="en-US" dirty="0"/>
              <a:t>）：文章分類能清楚引導讀者瀏覽部落格之內容。</a:t>
            </a:r>
          </a:p>
          <a:p>
            <a:r>
              <a:rPr lang="zh-TW" altLang="en-US" dirty="0"/>
              <a:t>文章內容（</a:t>
            </a:r>
            <a:r>
              <a:rPr lang="en-US" altLang="zh-TW" dirty="0"/>
              <a:t>60%</a:t>
            </a:r>
            <a:r>
              <a:rPr lang="zh-TW" altLang="en-US" dirty="0"/>
              <a:t>）：建置的部落格完善，文章結構完整有條理，且文筆通順、條理清晰；圖片配上文字的解說、網路與多媒體的運用，且有深度意涵之大量文章尤佳。</a:t>
            </a:r>
          </a:p>
          <a:p>
            <a:r>
              <a:rPr lang="zh-TW" altLang="en-US" dirty="0"/>
              <a:t>學習經驗分享：分享各類學習經驗，協助同學成長。</a:t>
            </a:r>
          </a:p>
          <a:p>
            <a:r>
              <a:rPr lang="zh-TW" altLang="en-US" dirty="0"/>
              <a:t>班上情感聯繫：同學之間的活動、相處的過程記錄。</a:t>
            </a:r>
          </a:p>
          <a:p>
            <a:r>
              <a:rPr lang="zh-TW" altLang="en-US" dirty="0"/>
              <a:t>班上團體活動：班際比賽、活動心得、有趣活動。</a:t>
            </a:r>
          </a:p>
          <a:p>
            <a:r>
              <a:rPr lang="zh-TW" altLang="en-US" dirty="0"/>
              <a:t>創意（</a:t>
            </a:r>
            <a:r>
              <a:rPr lang="en-US" altLang="zh-TW" dirty="0"/>
              <a:t>15%</a:t>
            </a:r>
            <a:r>
              <a:rPr lang="zh-TW" altLang="en-US" dirty="0"/>
              <a:t>）：特殊的創新點子或多媒體呈現，結合部落格整體觀感並具啟發性。</a:t>
            </a:r>
          </a:p>
          <a:p>
            <a:r>
              <a:rPr lang="zh-TW" altLang="en-US" dirty="0"/>
              <a:t>網路互動（</a:t>
            </a:r>
            <a:r>
              <a:rPr lang="en-US" altLang="zh-TW" dirty="0"/>
              <a:t>10%</a:t>
            </a:r>
            <a:r>
              <a:rPr lang="zh-TW" altLang="en-US" dirty="0"/>
              <a:t>）：與網友或學生之互動關係與回應數量。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20F5-44E0-4641-83F4-B3D9F69C694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471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86</TotalTime>
  <Words>257</Words>
  <Application>Microsoft Office PowerPoint</Application>
  <PresentationFormat>如螢幕大小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佈景主題6</vt:lpstr>
      <vt:lpstr>部落格經營</vt:lpstr>
      <vt:lpstr>部落格經營</vt:lpstr>
      <vt:lpstr>部落格人氣招數</vt:lpstr>
      <vt:lpstr>2015班級部落格競賽 http://blog.ilc.edu.tw/blog/blog/20013</vt:lpstr>
      <vt:lpstr>「宜蘭縣班級部落格競賽」評選標準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部落格經營</dc:title>
  <dc:creator>湘</dc:creator>
  <cp:lastModifiedBy>User</cp:lastModifiedBy>
  <cp:revision>15</cp:revision>
  <dcterms:created xsi:type="dcterms:W3CDTF">2015-08-20T08:06:49Z</dcterms:created>
  <dcterms:modified xsi:type="dcterms:W3CDTF">2016-10-23T15:01:03Z</dcterms:modified>
</cp:coreProperties>
</file>