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68" r:id="rId2"/>
    <p:sldId id="262" r:id="rId3"/>
    <p:sldId id="265" r:id="rId4"/>
    <p:sldId id="266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24" autoAdjust="0"/>
  </p:normalViewPr>
  <p:slideViewPr>
    <p:cSldViewPr snapToGrid="0">
      <p:cViewPr varScale="1">
        <p:scale>
          <a:sx n="74" d="100"/>
          <a:sy n="74" d="100"/>
        </p:scale>
        <p:origin x="106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992C3-95CC-40B5-9936-C5B765E83970}" type="datetimeFigureOut">
              <a:rPr lang="zh-TW" altLang="en-US" smtClean="0"/>
              <a:t>2015/8/26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38A53-8B56-44D9-930B-53270485C1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6247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62CD830-E1DA-4E49-90B5-D78131ACB3A4}" type="datetime1">
              <a:rPr lang="zh-TW" altLang="en-US" smtClean="0"/>
              <a:t>2015/8/26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-30776" y="0"/>
            <a:ext cx="492443" cy="60007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8999162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3F485-D641-44D3-BAC2-982BF0EBDAB9}" type="datetime1">
              <a:rPr lang="zh-TW" altLang="en-US" smtClean="0"/>
              <a:t>2015/8/26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B29B-5190-436A-9A69-74DFD52199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89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281F4-7A0A-48E9-B2ED-00AF6462150B}" type="datetime1">
              <a:rPr lang="zh-TW" altLang="en-US" smtClean="0"/>
              <a:t>2015/8/26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B29B-5190-436A-9A69-74DFD52199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1948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CCB5-4260-40A2-A459-61A393A1894C}" type="datetime1">
              <a:rPr lang="zh-TW" altLang="en-US" smtClean="0"/>
              <a:t>2015/8/26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B29B-5190-436A-9A69-74DFD52199D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6400" y="6473952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426767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379CCBB-AB73-4288-A55E-76551C9E37D4}" type="datetime1">
              <a:rPr lang="zh-TW" altLang="en-US" smtClean="0"/>
              <a:t>2015/8/26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733B29B-5190-436A-9A69-74DFD52199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04442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22988-726D-4E35-9422-8BA31467436B}" type="datetime1">
              <a:rPr lang="zh-TW" altLang="en-US" smtClean="0"/>
              <a:t>2015/8/26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B29B-5190-436A-9A69-74DFD52199D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22727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02776-B3AB-40C1-BE38-347BDCF23526}" type="datetime1">
              <a:rPr lang="zh-TW" altLang="en-US" smtClean="0"/>
              <a:t>2015/8/26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B29B-5190-436A-9A69-74DFD52199D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763229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42E8485-C906-4222-8AB5-FCA337915E6E}" type="datetime1">
              <a:rPr lang="zh-TW" altLang="en-US" smtClean="0"/>
              <a:t>2015/8/26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733B29B-5190-436A-9A69-74DFD52199D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3377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F90D-A158-41C6-962B-7606ECFEEF38}" type="datetime1">
              <a:rPr lang="zh-TW" altLang="en-US" smtClean="0"/>
              <a:t>2015/8/26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B29B-5190-436A-9A69-74DFD52199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2064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C63B7F2-6148-42B0-8458-6EC22B74DC5F}" type="datetime1">
              <a:rPr lang="zh-TW" altLang="en-US" smtClean="0"/>
              <a:t>2015/8/26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733B29B-5190-436A-9A69-74DFD52199D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67036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235C515-1412-4CAF-886A-C4B4DF6CFF89}" type="datetime1">
              <a:rPr lang="zh-TW" altLang="en-US" smtClean="0"/>
              <a:t>2015/8/26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733B29B-5190-436A-9A69-74DFD52199D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3178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8A6B4AB-A2FE-4BFB-AA13-872275D8BAF5}" type="datetime1">
              <a:rPr lang="zh-TW" altLang="en-US" smtClean="0"/>
              <a:t>2015/8/26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33B29B-5190-436A-9A69-74DFD52199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5855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smtClean="0"/>
              <a:t>段落排列</a:t>
            </a:r>
            <a:r>
              <a:rPr lang="zh-TW" altLang="en-US" sz="4000" dirty="0" smtClean="0"/>
              <a:t>方式</a:t>
            </a:r>
            <a:endParaRPr lang="zh-TW" altLang="en-US" sz="4000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7733B29B-5190-436A-9A69-74DFD52199D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170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2552135"/>
            <a:ext cx="7509061" cy="2174411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靠左對齊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B29B-5190-436A-9A69-74DFD52199D2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3335627" y="3046144"/>
            <a:ext cx="278927" cy="21221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810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352" y="2657579"/>
            <a:ext cx="7467600" cy="2166439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置</a:t>
            </a:r>
            <a:r>
              <a:rPr lang="zh-TW" altLang="en-US" dirty="0" smtClean="0"/>
              <a:t>中對齊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B29B-5190-436A-9A69-74DFD52199D2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3644721" y="3168203"/>
            <a:ext cx="193184" cy="20606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301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25082"/>
            <a:ext cx="7467600" cy="2140527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靠右對齊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B29B-5190-436A-9A69-74DFD52199D2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3698944" y="3270854"/>
            <a:ext cx="300252" cy="27295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306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6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6" id="{99D9D414-164E-4B72-90D2-3887CE310DBE}" vid="{93BE3A1D-A7C9-4698-9B8E-D8F9B42168A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佈景主題6</Template>
  <TotalTime>117</TotalTime>
  <Words>16</Words>
  <Application>Microsoft Office PowerPoint</Application>
  <PresentationFormat>如螢幕大小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新細明體</vt:lpstr>
      <vt:lpstr>Calibri</vt:lpstr>
      <vt:lpstr>Century Schoolbook</vt:lpstr>
      <vt:lpstr>Wingdings</vt:lpstr>
      <vt:lpstr>Wingdings 2</vt:lpstr>
      <vt:lpstr>佈景主題6</vt:lpstr>
      <vt:lpstr>段落排列方式</vt:lpstr>
      <vt:lpstr>靠左對齊</vt:lpstr>
      <vt:lpstr>置中對齊</vt:lpstr>
      <vt:lpstr>靠右對齊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Blog編寫文章與排版</dc:title>
  <dc:creator>湘</dc:creator>
  <cp:lastModifiedBy>Justina</cp:lastModifiedBy>
  <cp:revision>15</cp:revision>
  <dcterms:created xsi:type="dcterms:W3CDTF">2015-07-31T03:57:08Z</dcterms:created>
  <dcterms:modified xsi:type="dcterms:W3CDTF">2015-08-26T04:17:51Z</dcterms:modified>
</cp:coreProperties>
</file>