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FCF5A-265C-4FAC-9F6F-D4BD4BC5D537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9E731-590B-48E2-B170-E9AA1C5844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4156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3E0132-CF2B-4F2B-A156-88281760B13E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631953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D8EA-4E18-4EB4-88AE-8FA6ABF921D0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6183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5F3C-869B-49AF-B818-181331EEA0E5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0579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2561-6F4C-4CDC-B951-824017D7D713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94948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1B550B-AF29-4438-80EB-AF4F97924564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24332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C851-8C0A-4FC5-9789-76C6BC94C115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06029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A42E-21EC-483A-9793-79AFFC5FFF5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93337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7EC9C8-9475-46A6-A67E-F2A4E53D570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5408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372-63DB-406C-9AC1-C1F35DD49751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9459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44DDF7-4114-4C89-9F30-BF4854467C4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97307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149EAA-35C1-404C-964B-A7B7627F8310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9436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DC11CB-8E53-429E-AC6A-FEDF4C07E583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2884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修改佈局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021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55712"/>
            <a:ext cx="8036728" cy="3016159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點選「外觀管理」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93254" y="2055713"/>
            <a:ext cx="618170" cy="27296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0132" y="1248673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35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檢視佈局排列方式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31808"/>
            <a:ext cx="7995118" cy="239388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24798" y="723453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73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預設排列方式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81727"/>
            <a:ext cx="7467600" cy="405232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738144" y="3971078"/>
            <a:ext cx="1381983" cy="19153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270684" y="3971079"/>
            <a:ext cx="1338404" cy="19153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702338" y="3971080"/>
            <a:ext cx="2942557" cy="19153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 descr="Colorful-Numbers-800px.png"/>
          <p:cNvPicPr>
            <a:picLocks noChangeAspect="1"/>
          </p:cNvPicPr>
          <p:nvPr/>
        </p:nvPicPr>
        <p:blipFill>
          <a:blip r:embed="rId3"/>
          <a:srcRect l="2552" r="80104" b="75652"/>
          <a:stretch>
            <a:fillRect/>
          </a:stretch>
        </p:blipFill>
        <p:spPr>
          <a:xfrm>
            <a:off x="3472070" y="4081669"/>
            <a:ext cx="1152939" cy="1669774"/>
          </a:xfrm>
          <a:prstGeom prst="rect">
            <a:avLst/>
          </a:prstGeom>
        </p:spPr>
      </p:pic>
      <p:pic>
        <p:nvPicPr>
          <p:cNvPr id="13" name="圖片 12" descr="Colorful-Numbers-800px.png"/>
          <p:cNvPicPr>
            <a:picLocks noChangeAspect="1"/>
          </p:cNvPicPr>
          <p:nvPr/>
        </p:nvPicPr>
        <p:blipFill>
          <a:blip r:embed="rId3"/>
          <a:srcRect l="19397" r="59870" b="75652"/>
          <a:stretch>
            <a:fillRect/>
          </a:stretch>
        </p:blipFill>
        <p:spPr>
          <a:xfrm>
            <a:off x="1245705" y="4075045"/>
            <a:ext cx="1378226" cy="1669774"/>
          </a:xfrm>
          <a:prstGeom prst="rect">
            <a:avLst/>
          </a:prstGeom>
        </p:spPr>
      </p:pic>
      <p:pic>
        <p:nvPicPr>
          <p:cNvPr id="14" name="圖片 13" descr="Colorful-Numbers-800px.png"/>
          <p:cNvPicPr>
            <a:picLocks noChangeAspect="1"/>
          </p:cNvPicPr>
          <p:nvPr/>
        </p:nvPicPr>
        <p:blipFill>
          <a:blip r:embed="rId3"/>
          <a:srcRect l="39533" r="40332" b="75652"/>
          <a:stretch>
            <a:fillRect/>
          </a:stretch>
        </p:blipFill>
        <p:spPr>
          <a:xfrm>
            <a:off x="5711687" y="4128052"/>
            <a:ext cx="1338469" cy="166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98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705494"/>
            <a:ext cx="7467600" cy="266303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選擇佈局排列方式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477574" y="3262965"/>
            <a:ext cx="1361882" cy="15650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7159" y="877907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11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點選「變更」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705494"/>
            <a:ext cx="7467600" cy="266303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205472" y="5023104"/>
            <a:ext cx="719328" cy="256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4078" y="117744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11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新的佈局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84059"/>
            <a:ext cx="7467600" cy="401059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198543" y="4339888"/>
            <a:ext cx="1338404" cy="19153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070936" y="4339888"/>
            <a:ext cx="2976040" cy="19153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609088" y="4339889"/>
            <a:ext cx="1338404" cy="19153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 descr="Colorful-Numbers-800px.png"/>
          <p:cNvPicPr>
            <a:picLocks noChangeAspect="1"/>
          </p:cNvPicPr>
          <p:nvPr/>
        </p:nvPicPr>
        <p:blipFill>
          <a:blip r:embed="rId3"/>
          <a:srcRect l="2552" r="80104" b="75652"/>
          <a:stretch>
            <a:fillRect/>
          </a:stretch>
        </p:blipFill>
        <p:spPr>
          <a:xfrm>
            <a:off x="4996070" y="4426225"/>
            <a:ext cx="1152939" cy="1669774"/>
          </a:xfrm>
          <a:prstGeom prst="rect">
            <a:avLst/>
          </a:prstGeom>
        </p:spPr>
      </p:pic>
      <p:pic>
        <p:nvPicPr>
          <p:cNvPr id="13" name="圖片 12" descr="Colorful-Numbers-800px.png"/>
          <p:cNvPicPr>
            <a:picLocks noChangeAspect="1"/>
          </p:cNvPicPr>
          <p:nvPr/>
        </p:nvPicPr>
        <p:blipFill>
          <a:blip r:embed="rId3"/>
          <a:srcRect l="19397" r="59870" b="75652"/>
          <a:stretch>
            <a:fillRect/>
          </a:stretch>
        </p:blipFill>
        <p:spPr>
          <a:xfrm>
            <a:off x="1152941" y="4472610"/>
            <a:ext cx="1378226" cy="1669774"/>
          </a:xfrm>
          <a:prstGeom prst="rect">
            <a:avLst/>
          </a:prstGeom>
        </p:spPr>
      </p:pic>
      <p:pic>
        <p:nvPicPr>
          <p:cNvPr id="14" name="圖片 13" descr="Colorful-Numbers-800px.png"/>
          <p:cNvPicPr>
            <a:picLocks noChangeAspect="1"/>
          </p:cNvPicPr>
          <p:nvPr/>
        </p:nvPicPr>
        <p:blipFill>
          <a:blip r:embed="rId3"/>
          <a:srcRect l="39533" r="40332" b="75652"/>
          <a:stretch>
            <a:fillRect/>
          </a:stretch>
        </p:blipFill>
        <p:spPr>
          <a:xfrm>
            <a:off x="2676939" y="4446104"/>
            <a:ext cx="1338469" cy="166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892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61</TotalTime>
  <Words>31</Words>
  <Application>Microsoft Office PowerPoint</Application>
  <PresentationFormat>如螢幕大小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佈景主題6</vt:lpstr>
      <vt:lpstr>修改佈局</vt:lpstr>
      <vt:lpstr>點選「外觀管理」</vt:lpstr>
      <vt:lpstr>檢視佈局排列方式</vt:lpstr>
      <vt:lpstr>預設排列方式</vt:lpstr>
      <vt:lpstr>選擇佈局排列方式</vt:lpstr>
      <vt:lpstr>點選「變更」</vt:lpstr>
      <vt:lpstr>新的佈局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Blog 共同作者</dc:title>
  <dc:creator>湘</dc:creator>
  <cp:lastModifiedBy>User</cp:lastModifiedBy>
  <cp:revision>11</cp:revision>
  <dcterms:created xsi:type="dcterms:W3CDTF">2015-07-31T02:53:07Z</dcterms:created>
  <dcterms:modified xsi:type="dcterms:W3CDTF">2016-10-23T14:56:17Z</dcterms:modified>
</cp:coreProperties>
</file>