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9" r:id="rId2"/>
    <p:sldId id="263" r:id="rId3"/>
    <p:sldId id="271" r:id="rId4"/>
    <p:sldId id="272" r:id="rId5"/>
    <p:sldId id="273" r:id="rId6"/>
    <p:sldId id="274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3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FCF5A-265C-4FAC-9F6F-D4BD4BC5D537}" type="datetimeFigureOut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9E731-590B-48E2-B170-E9AA1C5844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41567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63E0132-CF2B-4F2B-A156-88281760B13E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-30776" y="0"/>
            <a:ext cx="492443" cy="60007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16319538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D8EA-4E18-4EB4-88AE-8FA6ABF921D0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379C-A560-4A8D-A0D7-43C46D6EC5E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6183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B5F3C-869B-49AF-B818-181331EEA0E5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379C-A560-4A8D-A0D7-43C46D6EC5E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05795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2561-6F4C-4CDC-B951-824017D7D713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379C-A560-4A8D-A0D7-43C46D6EC5E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6400" y="6473952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3949489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91B550B-AF29-4438-80EB-AF4F97924564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4C4379C-A560-4A8D-A0D7-43C46D6EC5E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243323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C851-8C0A-4FC5-9789-76C6BC94C115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379C-A560-4A8D-A0D7-43C46D6EC5E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060298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A42E-21EC-483A-9793-79AFFC5FFF5A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379C-A560-4A8D-A0D7-43C46D6EC5E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933374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7EC9C8-9475-46A6-A67E-F2A4E53D570A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C4379C-A560-4A8D-A0D7-43C46D6EC5E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54085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1372-63DB-406C-9AC1-C1F35DD49751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379C-A560-4A8D-A0D7-43C46D6EC5E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9459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44DDF7-4114-4C89-9F30-BF4854467C4A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C4379C-A560-4A8D-A0D7-43C46D6EC5E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973071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149EAA-35C1-404C-964B-A7B7627F8310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C4379C-A560-4A8D-A0D7-43C46D6EC5E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9436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ADC11CB-8E53-429E-AC6A-FEDF4C07E583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C4379C-A560-4A8D-A0D7-43C46D6EC5E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2884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修改佈景主題</a:t>
            </a:r>
            <a:endParaRPr lang="zh-TW" altLang="en-US" sz="4000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D4C4379C-A560-4A8D-A0D7-43C46D6EC5E0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9563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055712"/>
            <a:ext cx="8036728" cy="3016159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點選「外觀管理」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2393254" y="2055713"/>
            <a:ext cx="618170" cy="27296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379C-A560-4A8D-A0D7-43C46D6EC5E0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00132" y="1248673"/>
            <a:ext cx="66684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133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檢視佈景主題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9112" y="1600200"/>
            <a:ext cx="7203775" cy="48736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379C-A560-4A8D-A0D7-43C46D6EC5E0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8214" y="568389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0312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選擇佈景主題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1115" y="1600200"/>
            <a:ext cx="7059770" cy="48736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379C-A560-4A8D-A0D7-43C46D6EC5E0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3572830" y="3128608"/>
            <a:ext cx="1389314" cy="139462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6624" y="693820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4461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點選「變更」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1115" y="1600200"/>
            <a:ext cx="7059770" cy="48736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379C-A560-4A8D-A0D7-43C46D6EC5E0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7303008" y="6113136"/>
            <a:ext cx="560832" cy="28424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71699" y="38065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921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新的佈景主題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681727"/>
            <a:ext cx="7467600" cy="4052323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379C-A560-4A8D-A0D7-43C46D6EC5E0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9726" y="529047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0491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6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6" id="{99D9D414-164E-4B72-90D2-3887CE310DBE}" vid="{93BE3A1D-A7C9-4698-9B8E-D8F9B42168A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佈景主題6</Template>
  <TotalTime>115</TotalTime>
  <Words>28</Words>
  <Application>Microsoft Office PowerPoint</Application>
  <PresentationFormat>如螢幕大小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佈景主題6</vt:lpstr>
      <vt:lpstr>修改佈景主題</vt:lpstr>
      <vt:lpstr>點選「外觀管理」</vt:lpstr>
      <vt:lpstr>檢視佈景主題</vt:lpstr>
      <vt:lpstr>選擇佈景主題</vt:lpstr>
      <vt:lpstr>點選「變更」</vt:lpstr>
      <vt:lpstr>新的佈景主題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Blog 共同作者</dc:title>
  <dc:creator>湘</dc:creator>
  <cp:lastModifiedBy>User</cp:lastModifiedBy>
  <cp:revision>13</cp:revision>
  <dcterms:created xsi:type="dcterms:W3CDTF">2015-07-31T02:53:07Z</dcterms:created>
  <dcterms:modified xsi:type="dcterms:W3CDTF">2016-10-23T14:56:58Z</dcterms:modified>
</cp:coreProperties>
</file>