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3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B8A27-036A-4D6D-AC18-54E66EBE5549}" type="datetimeFigureOut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A1684-2627-44D3-9693-426519A921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04151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05DA707-7D13-4F61-9E86-F710894C07D7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-30776" y="0"/>
            <a:ext cx="492443" cy="6000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641886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6C50-1F48-4F5B-A2A6-AE768210912A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4489-1405-457F-96C5-3E0684942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5543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BF99-44C0-459C-989E-EDA87F1B9934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4489-1405-457F-96C5-3E0684942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1235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C1F99-76D1-4546-A015-780D0AAFB505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4489-1405-457F-96C5-3E0684942B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400" y="6473952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422350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E3F9232-C1CB-4FAE-959E-1AA264725158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F04489-1405-457F-96C5-3E0684942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50746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699F-4FE1-45F5-BFE6-927D8498BEDA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4489-1405-457F-96C5-3E0684942B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79349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2697-B75B-41BE-AC3E-4469AED57006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4489-1405-457F-96C5-3E0684942B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316541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219A9D-05F4-401C-863C-3910312B937B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F04489-1405-457F-96C5-3E0684942B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3672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D341-E03B-43F9-8DA2-FA0E3F6CDC74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4489-1405-457F-96C5-3E0684942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4126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CAEA88-87E8-48C3-A473-FE5676F90E3C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F04489-1405-457F-96C5-3E0684942B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2370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813A98-A053-47F0-B9CC-8EF4CD205B65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F04489-1405-457F-96C5-3E0684942B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982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11B469-2953-4F69-9350-58A8B98E8FBF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F04489-1405-457F-96C5-3E0684942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3985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設定</a:t>
            </a:r>
            <a:r>
              <a:rPr lang="zh-TW" altLang="en-US" sz="4000" dirty="0" smtClean="0"/>
              <a:t>共同作者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9283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962912"/>
            <a:ext cx="8038986" cy="359973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進入管理介面，點選「網誌設定」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3008248" y="2472793"/>
            <a:ext cx="670688" cy="24602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4489-1405-457F-96C5-3E0684942BEE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44965" y="697707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256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5760" y="1529054"/>
            <a:ext cx="1781175" cy="42672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點選「共同作者列表</a:t>
            </a:r>
            <a:r>
              <a:rPr lang="zh-TW" altLang="en-US" dirty="0"/>
              <a:t>」</a:t>
            </a:r>
          </a:p>
        </p:txBody>
      </p:sp>
      <p:sp>
        <p:nvSpPr>
          <p:cNvPr id="5" name="矩形 4"/>
          <p:cNvSpPr/>
          <p:nvPr/>
        </p:nvSpPr>
        <p:spPr>
          <a:xfrm>
            <a:off x="1432861" y="2411791"/>
            <a:ext cx="862254" cy="30892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4489-1405-457F-96C5-3E0684942BEE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0454" y="1713864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959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點選「新增共同作者」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830" t="18161" r="1690" b="6696"/>
          <a:stretch/>
        </p:blipFill>
        <p:spPr>
          <a:xfrm>
            <a:off x="457200" y="1600201"/>
            <a:ext cx="7671816" cy="3882646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4489-1405-457F-96C5-3E0684942BEE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78562" y="2113098"/>
            <a:ext cx="773720" cy="37619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6345" y="1600199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316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內容版面配置區 1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567978"/>
            <a:ext cx="7467600" cy="4694228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填入共同作者訊息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4489-1405-457F-96C5-3E0684942BEE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91791" y="566185"/>
            <a:ext cx="1440000" cy="1440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89148" y="2645664"/>
            <a:ext cx="1773635" cy="2823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713710" y="4128235"/>
            <a:ext cx="3492529" cy="74856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713710" y="3169920"/>
            <a:ext cx="2175794" cy="2682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圖說文字 10"/>
          <p:cNvSpPr/>
          <p:nvPr/>
        </p:nvSpPr>
        <p:spPr>
          <a:xfrm>
            <a:off x="2889504" y="2152115"/>
            <a:ext cx="2048256" cy="426720"/>
          </a:xfrm>
          <a:prstGeom prst="wedgeRectCallout">
            <a:avLst>
              <a:gd name="adj1" fmla="val -56547"/>
              <a:gd name="adj2" fmla="val 9392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共同作者帳號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2" name="矩形圖說文字 11"/>
          <p:cNvSpPr/>
          <p:nvPr/>
        </p:nvSpPr>
        <p:spPr>
          <a:xfrm>
            <a:off x="3145535" y="2762196"/>
            <a:ext cx="2048256" cy="426720"/>
          </a:xfrm>
          <a:prstGeom prst="wedgeRectCallout">
            <a:avLst>
              <a:gd name="adj1" fmla="val -61309"/>
              <a:gd name="adj2" fmla="val 8535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以電子郵件通知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3" name="矩形圖說文字 12"/>
          <p:cNvSpPr/>
          <p:nvPr/>
        </p:nvSpPr>
        <p:spPr>
          <a:xfrm>
            <a:off x="4309872" y="3820478"/>
            <a:ext cx="2048256" cy="426720"/>
          </a:xfrm>
          <a:prstGeom prst="wedgeRectCallout">
            <a:avLst>
              <a:gd name="adj1" fmla="val -56547"/>
              <a:gd name="adj2" fmla="val 9392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選擇共同作者權限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546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89898"/>
            <a:ext cx="7467600" cy="4694228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點選「新增</a:t>
            </a:r>
            <a:r>
              <a:rPr lang="zh-TW" altLang="en-US" dirty="0"/>
              <a:t>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4489-1405-457F-96C5-3E0684942BEE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284300" y="6041423"/>
            <a:ext cx="452400" cy="3061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2230" y="570141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26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6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6" id="{99D9D414-164E-4B72-90D2-3887CE310DBE}" vid="{93BE3A1D-A7C9-4698-9B8E-D8F9B42168A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佈景主題6</Template>
  <TotalTime>43</TotalTime>
  <Words>48</Words>
  <Application>Microsoft Office PowerPoint</Application>
  <PresentationFormat>如螢幕大小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佈景主題6</vt:lpstr>
      <vt:lpstr>設定共同作者</vt:lpstr>
      <vt:lpstr>進入管理介面，點選「網誌設定」</vt:lpstr>
      <vt:lpstr>點選「共同作者列表」</vt:lpstr>
      <vt:lpstr>點選「新增共同作者」</vt:lpstr>
      <vt:lpstr>填入共同作者訊息</vt:lpstr>
      <vt:lpstr>點選「新增」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設定共用作者</dc:title>
  <dc:creator>湘</dc:creator>
  <cp:lastModifiedBy>User</cp:lastModifiedBy>
  <cp:revision>8</cp:revision>
  <dcterms:created xsi:type="dcterms:W3CDTF">2015-08-21T08:04:20Z</dcterms:created>
  <dcterms:modified xsi:type="dcterms:W3CDTF">2016-10-23T14:57:38Z</dcterms:modified>
</cp:coreProperties>
</file>