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6" r:id="rId3"/>
    <p:sldId id="26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7C029-AFDD-4D74-A617-A6A6C168C1C7}" type="datetimeFigureOut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9BD79-7431-4FED-8D15-20426EBF00F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443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9CE7E9-ED18-4DCF-B239-198D73E2901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-30776" y="0"/>
            <a:ext cx="492443" cy="6000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898753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849F-A07A-4E91-9772-24031964C387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193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5CA1-A873-429F-94B5-8DA3D8FA8779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323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13D8-B136-4829-AE90-2D61588A6A5C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6400" y="6473952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163658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59C4D6-9B39-4179-B089-94E207B9235D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488036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DC8-781A-4DF9-A297-D92E5C2AB873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48470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E2F57-385B-4433-A8D0-FEE611421C50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42961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0D3716-514B-46A5-BB64-92EDA65E1ADD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009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BAF2-69B5-49A0-8233-41086482541D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071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B8A22E3-0704-4FEB-8A1F-8D971B20A722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90856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53A4AE-BE96-4DBE-8FA7-62F29C7960BA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151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85AD16-E309-48DD-8DA4-E1D164098CCC}" type="datetime1">
              <a:rPr lang="zh-TW" altLang="en-US" smtClean="0"/>
              <a:pPr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FBE717-7F8A-4C02-B8CD-FCF0DCC5F0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7509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文章設定標籤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0481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1760234"/>
            <a:ext cx="7467600" cy="360258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檢閱網誌（前台）</a:t>
            </a:r>
            <a:endParaRPr lang="zh-TW" altLang="en-US" dirty="0"/>
          </a:p>
        </p:txBody>
      </p:sp>
      <p:pic>
        <p:nvPicPr>
          <p:cNvPr id="5" name="圖片 4" descr="number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635" y="688797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88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找到文章，點選「編輯」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337" y="2145792"/>
            <a:ext cx="8397412" cy="294735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3204" y="1013499"/>
            <a:ext cx="934737" cy="1440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3679966" y="2572512"/>
            <a:ext cx="294626" cy="3240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85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994" y="1673733"/>
            <a:ext cx="7124700" cy="45815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點選「切換模式</a:t>
            </a:r>
            <a:r>
              <a:rPr lang="zh-TW" altLang="en-US" dirty="0"/>
              <a:t>」</a:t>
            </a:r>
          </a:p>
        </p:txBody>
      </p:sp>
      <p:sp>
        <p:nvSpPr>
          <p:cNvPr id="5" name="矩形 4"/>
          <p:cNvSpPr/>
          <p:nvPr/>
        </p:nvSpPr>
        <p:spPr>
          <a:xfrm>
            <a:off x="6819792" y="2284516"/>
            <a:ext cx="885552" cy="3855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9810" y="626516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42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3678" y="2848992"/>
            <a:ext cx="7077970" cy="1178303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點選標籤名稱即可加入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72896" y="3316224"/>
            <a:ext cx="402337" cy="2194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9706" y="73798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0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檢視文章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4633" y="817977"/>
            <a:ext cx="1440000" cy="144000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E717-7F8A-4C02-B8CD-FCF0DCC5F0FA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286"/>
          <a:stretch>
            <a:fillRect/>
          </a:stretch>
        </p:blipFill>
        <p:spPr>
          <a:xfrm>
            <a:off x="827150" y="2650435"/>
            <a:ext cx="7388717" cy="247020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58240" y="3523488"/>
            <a:ext cx="1072896" cy="3657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294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6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6" id="{99D9D414-164E-4B72-90D2-3887CE310DBE}" vid="{93BE3A1D-A7C9-4698-9B8E-D8F9B42168A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佈景主題6</Template>
  <TotalTime>141</TotalTime>
  <Words>34</Words>
  <Application>Microsoft Office PowerPoint</Application>
  <PresentationFormat>如螢幕大小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佈景主題6</vt:lpstr>
      <vt:lpstr>文章設定標籤</vt:lpstr>
      <vt:lpstr>檢閱網誌（前台）</vt:lpstr>
      <vt:lpstr>找到文章，點選「編輯」</vt:lpstr>
      <vt:lpstr>點選「切換模式」</vt:lpstr>
      <vt:lpstr>點選標籤名稱即可加入</vt:lpstr>
      <vt:lpstr>檢視文章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Blog 連結及標籤</dc:title>
  <dc:creator>湘</dc:creator>
  <cp:lastModifiedBy>User</cp:lastModifiedBy>
  <cp:revision>20</cp:revision>
  <dcterms:created xsi:type="dcterms:W3CDTF">2015-07-31T02:33:38Z</dcterms:created>
  <dcterms:modified xsi:type="dcterms:W3CDTF">2016-10-23T14:44:45Z</dcterms:modified>
</cp:coreProperties>
</file>