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6" r:id="rId3"/>
    <p:sldId id="260" r:id="rId4"/>
    <p:sldId id="276" r:id="rId5"/>
    <p:sldId id="269" r:id="rId6"/>
    <p:sldId id="267" r:id="rId7"/>
    <p:sldId id="277" r:id="rId8"/>
    <p:sldId id="270" r:id="rId9"/>
    <p:sldId id="273" r:id="rId10"/>
    <p:sldId id="274" r:id="rId11"/>
    <p:sldId id="278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7C029-AFDD-4D74-A617-A6A6C168C1C7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9BD79-7431-4FED-8D15-20426EBF00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443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9CE7E9-ED18-4DCF-B239-198D73E2901A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898753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849F-A07A-4E91-9772-24031964C387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193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CA1-A873-429F-94B5-8DA3D8FA8779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6323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13D8-B136-4829-AE90-2D61588A6A5C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63658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59C4D6-9B39-4179-B089-94E207B9235D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48803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DDC8-781A-4DF9-A297-D92E5C2AB873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48470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2F57-385B-4433-A8D0-FEE611421C50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42961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0D3716-514B-46A5-BB64-92EDA65E1ADD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4009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BAF2-69B5-49A0-8233-41086482541D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071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8A22E3-0704-4FEB-8A1F-8D971B20A722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90856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53A4AE-BE96-4DBE-8FA7-62F29C7960BA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6151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85AD16-E309-48DD-8DA4-E1D164098CCC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7509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新增與刪除標籤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0481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582984"/>
            <a:ext cx="8043754" cy="23182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將滑鼠移至標籤上，按下「刪除」圖示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986782" y="3767329"/>
            <a:ext cx="622306" cy="3290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21358" y="1708666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265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刪除標籤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931733"/>
            <a:ext cx="7467600" cy="221055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09086" y="3872507"/>
            <a:ext cx="622306" cy="3290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9273" y="1985097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27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</a:t>
            </a:r>
            <a:r>
              <a:rPr lang="zh-TW" altLang="en-US" dirty="0"/>
              <a:t>增</a:t>
            </a:r>
            <a:r>
              <a:rPr lang="zh-TW" altLang="en-US" dirty="0" smtClean="0"/>
              <a:t>標籤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406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928" y="1779078"/>
            <a:ext cx="7467600" cy="4067333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進入管理介面，點選「網誌設</a:t>
            </a:r>
            <a:r>
              <a:rPr lang="zh-TW" altLang="en-US" dirty="0"/>
              <a:t>定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920924" y="2292096"/>
            <a:ext cx="626948" cy="2481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0854" y="2225501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715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點選「快速標籤」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044680"/>
            <a:ext cx="7467600" cy="398466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57200" y="3584448"/>
            <a:ext cx="626948" cy="2481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7569" y="726141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630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427" y="1912348"/>
            <a:ext cx="7650589" cy="408230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點選「新增快速標籤」</a:t>
            </a:r>
            <a:endParaRPr lang="zh-TW" alt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467806" y="2889504"/>
            <a:ext cx="641154" cy="2718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8837" y="520200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18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416" y="2768521"/>
            <a:ext cx="7467600" cy="1092516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輸入名稱後，點選「新增」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 flipV="1">
            <a:off x="7755636" y="3583733"/>
            <a:ext cx="338328" cy="2773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22880" y="102173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998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新增標籤成功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838217"/>
            <a:ext cx="7671816" cy="129034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 flipV="1">
            <a:off x="573024" y="3230880"/>
            <a:ext cx="548640" cy="195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9888" y="109427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46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496" y="2627464"/>
            <a:ext cx="8073384" cy="199330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新增完成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061478" y="3811185"/>
            <a:ext cx="620762" cy="3828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1616" y="1368531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98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刪除標籤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9BFBE717-7F8A-4C02-B8CD-FCF0DCC5F0FA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85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118</TotalTime>
  <Words>65</Words>
  <Application>Microsoft Office PowerPoint</Application>
  <PresentationFormat>如螢幕大小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佈景主題6</vt:lpstr>
      <vt:lpstr>新增與刪除標籤</vt:lpstr>
      <vt:lpstr>新增標籤</vt:lpstr>
      <vt:lpstr>進入管理介面，點選「網誌設定」</vt:lpstr>
      <vt:lpstr>點選「快速標籤」</vt:lpstr>
      <vt:lpstr>點選「新增快速標籤」</vt:lpstr>
      <vt:lpstr>輸入名稱後，點選「新增」</vt:lpstr>
      <vt:lpstr>新增標籤成功</vt:lpstr>
      <vt:lpstr>新增完成</vt:lpstr>
      <vt:lpstr>刪除標籤</vt:lpstr>
      <vt:lpstr>將滑鼠移至標籤上，按下「刪除」圖示</vt:lpstr>
      <vt:lpstr>刪除標籤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Blog 連結及標籤</dc:title>
  <dc:creator>湘</dc:creator>
  <cp:lastModifiedBy>User</cp:lastModifiedBy>
  <cp:revision>18</cp:revision>
  <dcterms:created xsi:type="dcterms:W3CDTF">2015-07-31T02:33:38Z</dcterms:created>
  <dcterms:modified xsi:type="dcterms:W3CDTF">2016-10-23T14:45:52Z</dcterms:modified>
</cp:coreProperties>
</file>