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46569-EC16-40AA-B665-FFE353A6F32C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2E27-B8C4-4DCC-ADE9-4C2AAD7559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0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C1D682-55DB-42AE-B752-EE525A55271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29381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9933-E770-4A21-A20A-47041F82A8F6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950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95BC-61B1-4B61-8035-790C0A182838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8199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2162-D096-4C8D-821B-99ECDE35BB3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92817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85A683-0447-438C-B673-10E49FC92BB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55290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FC0-E290-4F58-9B4F-345ED73CADA9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9213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94DB-A186-42CF-B80B-E6ADCD1DF01E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16121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92B88D-14F6-4410-90FF-C5D885520CFF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3388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F446-3FAA-4656-9B07-6AFA23F0B832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785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9663E2-7C02-4A6E-9885-F50E729788D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9135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548479-0191-4025-A96E-8B21E53A55E6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9537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540E4D-3DB5-4095-B158-E5BD812B91CE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57BDE2-B9BD-4E3F-BCCD-47FF330A61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858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 smtClean="0"/>
              <a:t>新增與移除超連結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997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點選「刪除超連結</a:t>
            </a:r>
            <a:r>
              <a:rPr lang="zh-TW" altLang="en-US" dirty="0"/>
              <a:t>」圖示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6884" y="2142299"/>
            <a:ext cx="7057916" cy="359175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192547" y="3060191"/>
            <a:ext cx="379710" cy="33346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7000" y="1671024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01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移除超連結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910" y="2084832"/>
            <a:ext cx="7288889" cy="400249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3683" y="1879883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49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新增超連結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257BDE2-B9BD-4E3F-BCCD-47FF330A61A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027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2800" dirty="0" smtClean="0"/>
              <a:t>選取文字後，點選「插入／編輯超連結」圖示</a:t>
            </a:r>
            <a:endParaRPr lang="zh-TW" altLang="en-US" sz="2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24" t="31211" r="25165" b="8895"/>
          <a:stretch/>
        </p:blipFill>
        <p:spPr>
          <a:xfrm>
            <a:off x="457200" y="1417638"/>
            <a:ext cx="7353054" cy="4217399"/>
          </a:xfrm>
        </p:spPr>
      </p:pic>
      <p:sp>
        <p:nvSpPr>
          <p:cNvPr id="6" name="矩形 5"/>
          <p:cNvSpPr/>
          <p:nvPr/>
        </p:nvSpPr>
        <p:spPr>
          <a:xfrm>
            <a:off x="1991600" y="2281484"/>
            <a:ext cx="329006" cy="2768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5193" y="1718417"/>
            <a:ext cx="666845" cy="14400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941691">
            <a:off x="2873647" y="2731165"/>
            <a:ext cx="1015224" cy="127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60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輸入網址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61" t="23785" r="31525" b="16399"/>
          <a:stretch/>
        </p:blipFill>
        <p:spPr>
          <a:xfrm>
            <a:off x="1974574" y="1417638"/>
            <a:ext cx="4664765" cy="4320000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9609" y="743372"/>
            <a:ext cx="934737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233888" y="2172387"/>
            <a:ext cx="3484331" cy="3496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97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選擇「在新視窗打開超連結」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2137" y="1764919"/>
            <a:ext cx="5094607" cy="449033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057192" y="2828543"/>
            <a:ext cx="3782776" cy="31767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3683" y="1879883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0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點選「插入」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2137" y="1984375"/>
            <a:ext cx="4657725" cy="410527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9559" y="975360"/>
            <a:ext cx="1440000" cy="144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996232" y="5620513"/>
            <a:ext cx="868888" cy="37414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772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08" t="30533" r="25192" b="9258"/>
          <a:stretch/>
        </p:blipFill>
        <p:spPr>
          <a:xfrm>
            <a:off x="457200" y="1480638"/>
            <a:ext cx="7340956" cy="4197551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新增超連結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8440" y="59204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22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移除超連結</a:t>
            </a:r>
            <a:endParaRPr lang="zh-TW" altLang="en-US" sz="36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279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516" y="2140076"/>
            <a:ext cx="7062284" cy="359397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選取超連結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BDE2-B9BD-4E3F-BCCD-47FF330A61AB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941691">
            <a:off x="3507631" y="3840636"/>
            <a:ext cx="1015224" cy="127843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862517" y="3389376"/>
            <a:ext cx="1868492" cy="2784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5193" y="1718417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70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44</TotalTime>
  <Words>51</Words>
  <Application>Microsoft Office PowerPoint</Application>
  <PresentationFormat>如螢幕大小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佈景主題6</vt:lpstr>
      <vt:lpstr> 新增與移除超連結</vt:lpstr>
      <vt:lpstr>新增超連結</vt:lpstr>
      <vt:lpstr>選取文字後，點選「插入／編輯超連結」圖示</vt:lpstr>
      <vt:lpstr>輸入網址</vt:lpstr>
      <vt:lpstr>選擇「在新視窗打開超連結」</vt:lpstr>
      <vt:lpstr>點選「插入」</vt:lpstr>
      <vt:lpstr>新增超連結</vt:lpstr>
      <vt:lpstr>移除超連結</vt:lpstr>
      <vt:lpstr>選取超連結</vt:lpstr>
      <vt:lpstr>點選「刪除超連結」圖示</vt:lpstr>
      <vt:lpstr>移除超連結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建立超連結</dc:title>
  <dc:creator>湘</dc:creator>
  <cp:lastModifiedBy>User</cp:lastModifiedBy>
  <cp:revision>12</cp:revision>
  <dcterms:created xsi:type="dcterms:W3CDTF">2015-08-21T07:54:17Z</dcterms:created>
  <dcterms:modified xsi:type="dcterms:W3CDTF">2016-10-23T14:46:52Z</dcterms:modified>
</cp:coreProperties>
</file>