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7" r:id="rId3"/>
    <p:sldId id="285" r:id="rId4"/>
    <p:sldId id="276" r:id="rId5"/>
    <p:sldId id="280" r:id="rId6"/>
    <p:sldId id="279" r:id="rId7"/>
    <p:sldId id="281" r:id="rId8"/>
    <p:sldId id="282" r:id="rId9"/>
    <p:sldId id="284" r:id="rId10"/>
    <p:sldId id="28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7E991-47EA-418B-9218-1238A6B84820}" type="datetimeFigureOut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8834A-B729-4C4D-A150-C643F01767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80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58B861-4F59-4AC2-B937-3757B02E165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41212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EAC9-2D04-4A00-9A9A-88D9897A6EC3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3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6587-DCC0-4958-AD6A-3BDBCD9EBD70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15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CA2D-3CCF-4923-BF06-49A7D244570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3294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701427-475A-4910-8C0C-7AAF35E0460E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47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4A4B-57E9-4AAD-ACAB-5C97A0AE0151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82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D000-A9B0-4878-8417-88754FE7F2B0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175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A2E0D7-A778-4FCF-8616-D0174A7ABA33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3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DFFC-4F5D-4E09-A4CC-C491BD0F8A9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89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ABC17A-D671-4DBA-9F04-48D60C589AC6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842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7698D8-B1D6-4083-9763-20B8953BF679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82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5811F-1BAF-4298-B455-8914654B3196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DF0022-6A47-415A-BE75-191C266CA4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8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文章編輯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48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編輯工具─插入表情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43380"/>
            <a:ext cx="7473475" cy="3830828"/>
          </a:xfrm>
        </p:spPr>
      </p:pic>
      <p:sp>
        <p:nvSpPr>
          <p:cNvPr id="9" name="矩形 8"/>
          <p:cNvSpPr/>
          <p:nvPr/>
        </p:nvSpPr>
        <p:spPr>
          <a:xfrm>
            <a:off x="3364993" y="2414016"/>
            <a:ext cx="353568" cy="3108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50" y="338347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內文編輯器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522532"/>
            <a:ext cx="7677545" cy="459785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3540" y="3462528"/>
            <a:ext cx="6933308" cy="1914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6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按滑鼠左鍵點選要編輯的文字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3361"/>
            <a:ext cx="7877492" cy="224548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9336">
            <a:off x="4844543" y="3182493"/>
            <a:ext cx="1268159" cy="143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編輯工具─段落格式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43380"/>
            <a:ext cx="7473475" cy="3830828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361882"/>
            <a:ext cx="1255775" cy="166695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48640" y="2036063"/>
            <a:ext cx="1255775" cy="3258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2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編輯工具─字型大小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43380"/>
            <a:ext cx="7473475" cy="3830828"/>
          </a:xfrm>
        </p:spPr>
      </p:pic>
      <p:sp>
        <p:nvSpPr>
          <p:cNvPr id="9" name="矩形 8"/>
          <p:cNvSpPr/>
          <p:nvPr/>
        </p:nvSpPr>
        <p:spPr>
          <a:xfrm>
            <a:off x="1858900" y="2025554"/>
            <a:ext cx="1255775" cy="3258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662" y="2351373"/>
            <a:ext cx="12382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編輯工具─字體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25" y="1679956"/>
            <a:ext cx="7473475" cy="3830828"/>
          </a:xfrm>
        </p:spPr>
      </p:pic>
      <p:sp>
        <p:nvSpPr>
          <p:cNvPr id="9" name="矩形 8"/>
          <p:cNvSpPr/>
          <p:nvPr/>
        </p:nvSpPr>
        <p:spPr>
          <a:xfrm>
            <a:off x="3182112" y="2061731"/>
            <a:ext cx="1255775" cy="32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2427230"/>
            <a:ext cx="1255775" cy="167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編輯工具─字體顏色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2148"/>
            <a:ext cx="7473475" cy="3830828"/>
          </a:xfrm>
        </p:spPr>
      </p:pic>
      <p:sp>
        <p:nvSpPr>
          <p:cNvPr id="9" name="矩形 8"/>
          <p:cNvSpPr/>
          <p:nvPr/>
        </p:nvSpPr>
        <p:spPr>
          <a:xfrm>
            <a:off x="4462273" y="2097024"/>
            <a:ext cx="377952" cy="3136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73" y="2384519"/>
            <a:ext cx="13525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7" y="1721583"/>
            <a:ext cx="7173659" cy="366994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編輯工具─文字提示顏色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242561" y="2121408"/>
            <a:ext cx="499872" cy="3258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955356" y="2785872"/>
            <a:ext cx="861251" cy="5181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486400" y="2785872"/>
            <a:ext cx="256033" cy="3258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5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編輯工具</a:t>
            </a:r>
            <a:r>
              <a:rPr lang="zh-TW" altLang="en-US" dirty="0" smtClean="0"/>
              <a:t>─文字效果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93" y="1896745"/>
            <a:ext cx="7294190" cy="369938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0022-6A47-415A-BE75-191C266CA4FA}" type="slidenum">
              <a:rPr lang="zh-TW" altLang="en-US" smtClean="0"/>
              <a:t>9</a:t>
            </a:fld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3560064" y="2621280"/>
            <a:ext cx="2133600" cy="12192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4596384" y="2621280"/>
            <a:ext cx="1450848" cy="12192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5779008" y="2621280"/>
            <a:ext cx="658368" cy="12192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6827520" y="2621280"/>
            <a:ext cx="121920" cy="11338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108</TotalTime>
  <Words>57</Words>
  <Application>Microsoft Office PowerPoint</Application>
  <PresentationFormat>如螢幕大小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佈景主題6</vt:lpstr>
      <vt:lpstr>文章編輯</vt:lpstr>
      <vt:lpstr>內文編輯器</vt:lpstr>
      <vt:lpstr>按滑鼠左鍵點選要編輯的文字</vt:lpstr>
      <vt:lpstr>編輯工具─段落格式</vt:lpstr>
      <vt:lpstr>編輯工具─字型大小</vt:lpstr>
      <vt:lpstr>編輯工具─字體</vt:lpstr>
      <vt:lpstr>編輯工具─字體顏色</vt:lpstr>
      <vt:lpstr>編輯工具─文字提示顏色</vt:lpstr>
      <vt:lpstr>編輯工具─文字效果</vt:lpstr>
      <vt:lpstr>編輯工具─插入表情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撰寫並發表部落格文章</dc:title>
  <dc:creator>湘</dc:creator>
  <cp:lastModifiedBy>Justina</cp:lastModifiedBy>
  <cp:revision>17</cp:revision>
  <dcterms:created xsi:type="dcterms:W3CDTF">2015-08-21T07:24:03Z</dcterms:created>
  <dcterms:modified xsi:type="dcterms:W3CDTF">2015-08-25T23:15:26Z</dcterms:modified>
</cp:coreProperties>
</file>