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7E991-47EA-418B-9218-1238A6B84820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8834A-B729-4C4D-A150-C643F01767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0880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58B861-4F59-4AC2-B937-3757B02E165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41212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EAC9-2D04-4A00-9A9A-88D9897A6EC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3813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6587-DCC0-4958-AD6A-3BDBCD9EBD7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6515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CA2D-3CCF-4923-BF06-49A7D244570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3294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701427-475A-4910-8C0C-7AAF35E0460E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18479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4A4B-57E9-4AAD-ACAB-5C97A0AE0151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2882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D000-A9B0-4878-8417-88754FE7F2B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91752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A2E0D7-A778-4FCF-8616-D0174A7ABA3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93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DFFC-4F5D-4E09-A4CC-C491BD0F8A9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8489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ABC17A-D671-4DBA-9F04-48D60C589AC6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08842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7698D8-B1D6-4083-9763-20B8953BF679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682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15811F-1BAF-4298-B455-8914654B3196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DF0022-6A47-415A-BE75-191C266CA4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9283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新增文章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548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588753"/>
            <a:ext cx="7671816" cy="415985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點選「新增文章」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921" y="423196"/>
            <a:ext cx="500134" cy="108000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941700" y="1588753"/>
            <a:ext cx="605488" cy="2704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50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打開文章編輯視窗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520156"/>
            <a:ext cx="7671816" cy="459442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圖片 5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501" y="506294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01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填入「標題」與「內文」資訊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522532"/>
            <a:ext cx="7677545" cy="459785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13540" y="1926336"/>
            <a:ext cx="1105532" cy="2804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13540" y="3462528"/>
            <a:ext cx="6933308" cy="1914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446" y="935143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262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522532"/>
            <a:ext cx="7677545" cy="459785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388352" y="5734050"/>
            <a:ext cx="458986" cy="21564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489" y="63442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04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文章發表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972" y="1417638"/>
            <a:ext cx="7298533" cy="503490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491108" y="4096512"/>
            <a:ext cx="3751196" cy="14996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002" y="93019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90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72</TotalTime>
  <Words>31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佈景主題6</vt:lpstr>
      <vt:lpstr>新增文章</vt:lpstr>
      <vt:lpstr>點選「新增文章」</vt:lpstr>
      <vt:lpstr>打開文章編輯視窗</vt:lpstr>
      <vt:lpstr>填入「標題」與「內文」資訊</vt:lpstr>
      <vt:lpstr>點選「新增」</vt:lpstr>
      <vt:lpstr>文章發表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撰寫並發表部落格文章</dc:title>
  <dc:creator>湘</dc:creator>
  <cp:lastModifiedBy>User</cp:lastModifiedBy>
  <cp:revision>14</cp:revision>
  <dcterms:created xsi:type="dcterms:W3CDTF">2015-08-21T07:24:03Z</dcterms:created>
  <dcterms:modified xsi:type="dcterms:W3CDTF">2016-10-23T14:36:26Z</dcterms:modified>
</cp:coreProperties>
</file>