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67F9A-4796-47E3-B45A-0F91BE88A9F4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0575-28BB-4E89-9120-DB87058A85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30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480404-56EE-45E8-8F17-DE9F019EE0F8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03670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819B-F935-4971-8A18-DCD304092D05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0332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11F8-EF4A-4132-9FBE-A2E33D070CF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33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530-7653-41E2-9526-A9B46022A73B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738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3E65EC-65E3-4CB9-AA6B-D3D495AB226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68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DC64-7DED-411C-B371-6E0735FB47B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1946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2344-D523-4DE1-9382-016FBFE2C7E2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40929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81A5A-C30E-4594-8411-FB1FF32B9774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34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FDDA-96BB-417D-8BFB-D4BC77D2B18B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6554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70583F-2550-4515-BB13-8C1332374FDB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1819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3AE8F-73D6-4BAC-B154-565C47159AA1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607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A32CD7-10F6-49D7-AB84-FB453400DD7F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BDB819-7A46-42CE-9204-1B29D810E5C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900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網誌設定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27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進入網誌管理介面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53431"/>
            <a:ext cx="7467600" cy="3967162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933" y="1016177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5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點選「網誌設定」，輸入資料，點選「更新」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736" y="1624347"/>
            <a:ext cx="7574280" cy="410970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55618" y="2088841"/>
            <a:ext cx="628830" cy="2764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925394" y="2987039"/>
            <a:ext cx="622734" cy="1584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圖說文字 7"/>
          <p:cNvSpPr/>
          <p:nvPr/>
        </p:nvSpPr>
        <p:spPr>
          <a:xfrm>
            <a:off x="3226308" y="2511552"/>
            <a:ext cx="2231136" cy="633984"/>
          </a:xfrm>
          <a:prstGeom prst="wedgeRectCallout">
            <a:avLst>
              <a:gd name="adj1" fmla="val -77054"/>
              <a:gd name="adj2" fmla="val 355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輸入你的網站名稱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矩形圖說文字 8"/>
          <p:cNvSpPr/>
          <p:nvPr/>
        </p:nvSpPr>
        <p:spPr>
          <a:xfrm>
            <a:off x="5087112" y="3362206"/>
            <a:ext cx="2231136" cy="633984"/>
          </a:xfrm>
          <a:prstGeom prst="wedgeRectCallout">
            <a:avLst>
              <a:gd name="adj1" fmla="val -77054"/>
              <a:gd name="adj2" fmla="val 355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輸入你的網站描述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8120" y="5794629"/>
            <a:ext cx="1400175" cy="40005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120127" y="5794629"/>
            <a:ext cx="438913" cy="33822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8608" y="460012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3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網誌更新順利完成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12201"/>
            <a:ext cx="7467600" cy="404962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797378" y="3133344"/>
            <a:ext cx="1689534" cy="2926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9903" y="1021573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50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檢閱網誌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12201"/>
            <a:ext cx="7467600" cy="404962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730752" y="2206752"/>
            <a:ext cx="463296" cy="2682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4884" y="109720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3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進入網誌（前台）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08401"/>
            <a:ext cx="7467600" cy="445722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B819-7A46-42CE-9204-1B29D810E5C8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" y="1808401"/>
            <a:ext cx="1347216" cy="2682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2250" y="994553"/>
            <a:ext cx="1440000" cy="144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949952" y="2633472"/>
            <a:ext cx="902208" cy="2697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605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42</TotalTime>
  <Words>52</Words>
  <Application>Microsoft Office PowerPoint</Application>
  <PresentationFormat>如螢幕大小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佈景主題6</vt:lpstr>
      <vt:lpstr>網誌設定</vt:lpstr>
      <vt:lpstr>進入網誌管理介面</vt:lpstr>
      <vt:lpstr>點選「網誌設定」，輸入資料，點選「更新」</vt:lpstr>
      <vt:lpstr>網誌更新順利完成</vt:lpstr>
      <vt:lpstr>檢閱網誌</vt:lpstr>
      <vt:lpstr>進入網誌（前台）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新建網誌</dc:title>
  <dc:creator>湘</dc:creator>
  <cp:lastModifiedBy>User</cp:lastModifiedBy>
  <cp:revision>7</cp:revision>
  <dcterms:created xsi:type="dcterms:W3CDTF">2015-08-25T07:13:52Z</dcterms:created>
  <dcterms:modified xsi:type="dcterms:W3CDTF">2016-10-23T14:31:13Z</dcterms:modified>
</cp:coreProperties>
</file>