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BF1A2-F670-4A63-B741-864E630D2343}" type="datetimeFigureOut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5B11-6B93-42ED-AB8A-D2665A4207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980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E38277-4148-4BE5-A6B3-87EFFFC8720A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84649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A220-46AD-4BC1-AED0-26BE39517C40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257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1304-91EE-435C-A6E9-D5AEEF51A9E9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3698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6769-0585-4F8A-8C65-9C326F512D3A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14683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D81DE6-1630-4EF4-A53A-7DAB293128FB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8161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3E86-1D8D-4AB5-BCDC-7B113D38E171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5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F51A-884B-4C50-B921-69F3BCEBA37A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24985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543610-CC03-43E0-8A85-E251298FFD85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34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6C8-E15A-402B-9F67-E8C551DBF5FB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12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2BFB2A-6E29-4C5E-8951-5AA2AA5CEB6C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130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41E751-6855-4F20-9BA0-BC568FF22CB4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49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ED006B-DC6A-4F93-BE44-9D7619A107F7}" type="datetime1">
              <a:rPr lang="zh-TW" altLang="en-US" smtClean="0"/>
              <a:pPr/>
              <a:t>2016/10/23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161BDA-0640-48CC-8909-389EC1311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164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登入部落格管理平台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38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2800" cap="none" dirty="0" smtClean="0"/>
              <a:t>到網址：</a:t>
            </a:r>
            <a:r>
              <a:rPr lang="en-US" altLang="zh-TW" sz="2800" cap="none" dirty="0" smtClean="0"/>
              <a:t>http</a:t>
            </a:r>
            <a:r>
              <a:rPr lang="en-US" altLang="zh-TW" dirty="0" smtClean="0">
                <a:latin typeface="+mn-lt"/>
              </a:rPr>
              <a:t>://</a:t>
            </a:r>
            <a:r>
              <a:rPr lang="en-US" altLang="zh-TW" sz="2800" cap="none" dirty="0" smtClean="0"/>
              <a:t>blog</a:t>
            </a:r>
            <a:r>
              <a:rPr lang="en-US" altLang="zh-TW" dirty="0" smtClean="0">
                <a:latin typeface="+mn-lt"/>
              </a:rPr>
              <a:t>.</a:t>
            </a:r>
            <a:r>
              <a:rPr lang="en-US" altLang="zh-TW" sz="2800" cap="none" dirty="0" smtClean="0"/>
              <a:t>ilc</a:t>
            </a:r>
            <a:r>
              <a:rPr lang="en-US" altLang="zh-TW" dirty="0" smtClean="0">
                <a:latin typeface="+mn-lt"/>
              </a:rPr>
              <a:t>.</a:t>
            </a:r>
            <a:r>
              <a:rPr lang="en-US" altLang="zh-TW" sz="2800" cap="none" dirty="0" smtClean="0"/>
              <a:t>edu</a:t>
            </a:r>
            <a:r>
              <a:rPr lang="en-US" altLang="zh-TW" dirty="0" smtClean="0">
                <a:latin typeface="+mn-lt"/>
              </a:rPr>
              <a:t>.</a:t>
            </a:r>
            <a:r>
              <a:rPr lang="en-US" altLang="zh-TW" sz="2800" cap="none" dirty="0" smtClean="0"/>
              <a:t>tw</a:t>
            </a:r>
            <a:r>
              <a:rPr lang="en-US" altLang="zh-TW" dirty="0" smtClean="0">
                <a:latin typeface="+mn-lt"/>
              </a:rPr>
              <a:t>/</a:t>
            </a:r>
            <a:r>
              <a:rPr lang="en-US" altLang="zh-TW" sz="2800" cap="none" dirty="0" smtClean="0"/>
              <a:t>blog</a:t>
            </a:r>
            <a:r>
              <a:rPr lang="en-US" altLang="zh-TW" dirty="0" smtClean="0">
                <a:latin typeface="+mn-lt"/>
              </a:rPr>
              <a:t>/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3" b="4623"/>
          <a:stretch/>
        </p:blipFill>
        <p:spPr>
          <a:xfrm>
            <a:off x="661415" y="1658112"/>
            <a:ext cx="7795109" cy="385251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2BD6-0C68-40AC-B074-D7E0EC400245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666" y="846138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6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輸入帳號密碼，點選「登入」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7" b="6399"/>
          <a:stretch/>
        </p:blipFill>
        <p:spPr>
          <a:xfrm>
            <a:off x="547116" y="1861319"/>
            <a:ext cx="7886700" cy="3805913"/>
          </a:xfrm>
        </p:spPr>
      </p:pic>
      <p:sp>
        <p:nvSpPr>
          <p:cNvPr id="5" name="矩形 4"/>
          <p:cNvSpPr/>
          <p:nvPr/>
        </p:nvSpPr>
        <p:spPr>
          <a:xfrm>
            <a:off x="1493262" y="2414016"/>
            <a:ext cx="1225553" cy="8778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654" y="964374"/>
            <a:ext cx="934737" cy="1440000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547116" y="1536832"/>
            <a:ext cx="2523745" cy="648973"/>
          </a:xfrm>
          <a:prstGeom prst="wedgeRectCallout">
            <a:avLst>
              <a:gd name="adj1" fmla="val -5374"/>
              <a:gd name="adj2" fmla="val 850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帳號</a:t>
            </a:r>
            <a:r>
              <a:rPr lang="en-US" altLang="zh-TW" dirty="0">
                <a:solidFill>
                  <a:schemeClr val="tx1"/>
                </a:solidFill>
              </a:rPr>
              <a:t>@</a:t>
            </a:r>
            <a:r>
              <a:rPr lang="en-US" altLang="zh-TW" dirty="0" smtClean="0">
                <a:solidFill>
                  <a:schemeClr val="tx1"/>
                </a:solidFill>
              </a:rPr>
              <a:t>smail.ilc.edu.tw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106" y="1676653"/>
            <a:ext cx="5795518" cy="477112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修改網誌資料後點選「下一步」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33087" y="5734050"/>
            <a:ext cx="589067" cy="2766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783" y="171143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7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點選「管理介面」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00" t="29966" r="15887" b="26229"/>
          <a:stretch/>
        </p:blipFill>
        <p:spPr>
          <a:xfrm>
            <a:off x="844320" y="1843953"/>
            <a:ext cx="7415635" cy="3295839"/>
          </a:xfrm>
        </p:spPr>
      </p:pic>
      <p:sp>
        <p:nvSpPr>
          <p:cNvPr id="5" name="矩形 4"/>
          <p:cNvSpPr/>
          <p:nvPr/>
        </p:nvSpPr>
        <p:spPr>
          <a:xfrm>
            <a:off x="4856280" y="4042936"/>
            <a:ext cx="585988" cy="2575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882" y="40614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5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進入網誌</a:t>
            </a:r>
            <a:r>
              <a:rPr lang="zh-TW" altLang="en-US" smtClean="0"/>
              <a:t>管理介面（後台）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1BDA-0640-48CC-8909-389EC1311201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3431"/>
            <a:ext cx="7467600" cy="3967162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140" y="59323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2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30</TotalTime>
  <Words>51</Words>
  <Application>Microsoft Office PowerPoint</Application>
  <PresentationFormat>如螢幕大小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佈景主題6</vt:lpstr>
      <vt:lpstr>登入部落格管理平台</vt:lpstr>
      <vt:lpstr>到網址：http://blog.ilc.edu.tw/blog/</vt:lpstr>
      <vt:lpstr>輸入帳號密碼，點選「登入」</vt:lpstr>
      <vt:lpstr>修改網誌資料後點選「下一步」</vt:lpstr>
      <vt:lpstr>點選「管理介面」</vt:lpstr>
      <vt:lpstr>進入網誌管理介面（後台）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登入部落格</dc:title>
  <dc:creator>湘</dc:creator>
  <cp:lastModifiedBy>User</cp:lastModifiedBy>
  <cp:revision>8</cp:revision>
  <dcterms:created xsi:type="dcterms:W3CDTF">2015-08-25T06:52:11Z</dcterms:created>
  <dcterms:modified xsi:type="dcterms:W3CDTF">2016-10-23T14:25:43Z</dcterms:modified>
</cp:coreProperties>
</file>