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60" r:id="rId6"/>
    <p:sldId id="268" r:id="rId7"/>
    <p:sldId id="269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AB1A-4F56-46C5-B48F-17EA53F1A0ED}" type="datetimeFigureOut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3B34B-3EE5-4DB0-AD90-EAE4111459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78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FE435F-313A-4D09-A2F0-854C081B4115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322781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CEA8-30F0-4578-B4E5-DF7C4F7D4744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89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3DD-46A1-467A-80AD-7C7F25A8D26E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55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7D903-F8A7-4838-896C-C1346DE5A600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90319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506762-7CA9-4A37-A424-CAFEAC853B9B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921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75AC-37AA-4EDB-A95E-887D8DF02BC8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055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32D-3F91-4246-8809-CF797CBFBC96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0683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8455A3-E879-4174-9168-A0281360D5A1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134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9930-01BA-4673-90E5-19B985219A05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6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471299-B1C7-464B-B72D-F7882558A32E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56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BD11D-3ED6-4F83-AEC3-D96F8E02A267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16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F57557-FF62-4BBC-B9C5-9DD9C331B7EA}" type="datetime1">
              <a:rPr lang="zh-TW" altLang="en-US" smtClean="0"/>
              <a:t>2015/8/26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1E2BD6-0C68-40AC-B074-D7E0EC4002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6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85984" y="963134"/>
            <a:ext cx="6172200" cy="1894362"/>
          </a:xfrm>
        </p:spPr>
        <p:txBody>
          <a:bodyPr/>
          <a:lstStyle/>
          <a:p>
            <a:r>
              <a:rPr lang="zh-TW" altLang="en-US" dirty="0"/>
              <a:t>宜蘭縣教育支援平台</a:t>
            </a:r>
            <a:r>
              <a:rPr lang="en-US" altLang="zh-TW" dirty="0"/>
              <a:t>Blog</a:t>
            </a:r>
            <a:r>
              <a:rPr lang="zh-TW" altLang="en-US" dirty="0"/>
              <a:t>網站簡介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98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地圖資訊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14" y="1739646"/>
            <a:ext cx="76581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最近文章</a:t>
            </a:r>
            <a:r>
              <a:rPr lang="zh-TW" altLang="en-US" sz="2800" dirty="0"/>
              <a:t>、熱門文章</a:t>
            </a:r>
            <a:r>
              <a:rPr lang="zh-TW" altLang="en-US" sz="2800" dirty="0"/>
              <a:t>、熱門</a:t>
            </a:r>
            <a:r>
              <a:rPr lang="zh-TW" altLang="en-US" sz="2800" dirty="0" smtClean="0"/>
              <a:t>推薦、熱門</a:t>
            </a:r>
            <a:r>
              <a:rPr lang="zh-TW" altLang="en-US" sz="2800" dirty="0" smtClean="0"/>
              <a:t>迴響</a:t>
            </a:r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3922"/>
            <a:ext cx="7467600" cy="4586181"/>
          </a:xfrm>
        </p:spPr>
      </p:pic>
    </p:spTree>
    <p:extLst>
      <p:ext uri="{BB962C8B-B14F-4D97-AF65-F5344CB8AC3E}">
        <p14:creationId xmlns:p14="http://schemas.microsoft.com/office/powerpoint/2010/main" val="24256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10384" y="335598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最新消息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05" y="601218"/>
            <a:ext cx="219075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宜蘭縣教育支援平台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是宜蘭縣部落格系統的匯整平台。</a:t>
            </a:r>
            <a:endParaRPr lang="en-US" altLang="zh-TW" dirty="0" smtClean="0"/>
          </a:p>
          <a:p>
            <a:r>
              <a:rPr lang="zh-TW" altLang="en-US" dirty="0" smtClean="0"/>
              <a:t>將其他宜蘭縣部落格系統使用者的相關訊息整合在這個平台。</a:t>
            </a:r>
            <a:endParaRPr lang="en-US" altLang="zh-TW" dirty="0" smtClean="0"/>
          </a:p>
          <a:p>
            <a:r>
              <a:rPr lang="zh-TW" altLang="en-US" dirty="0" smtClean="0"/>
              <a:t>老師與同學利用搜尋的功能，能夠找到宜蘭縣部落格使用者所發表的文章。</a:t>
            </a:r>
            <a:endParaRPr lang="en-US" altLang="zh-TW" dirty="0" smtClean="0"/>
          </a:p>
          <a:p>
            <a:r>
              <a:rPr lang="zh-TW" altLang="en-US" dirty="0" smtClean="0"/>
              <a:t>透過平台閱讀「最近文章」、「熱門文章」、「熱門迴響」與「熱門推薦」等訊息。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6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2800" cap="none" dirty="0" smtClean="0"/>
              <a:t>http</a:t>
            </a:r>
            <a:r>
              <a:rPr lang="en-US" altLang="zh-TW" smtClean="0">
                <a:latin typeface="+mn-lt"/>
              </a:rPr>
              <a:t>://</a:t>
            </a:r>
            <a:r>
              <a:rPr lang="en-US" altLang="zh-TW" sz="2800" cap="none" smtClean="0"/>
              <a:t>blog</a:t>
            </a:r>
            <a:r>
              <a:rPr lang="en-US" altLang="zh-TW" smtClean="0">
                <a:latin typeface="+mn-lt"/>
              </a:rPr>
              <a:t>.</a:t>
            </a:r>
            <a:r>
              <a:rPr lang="en-US" altLang="zh-TW" sz="2800" cap="none" smtClean="0"/>
              <a:t>ilc</a:t>
            </a:r>
            <a:r>
              <a:rPr lang="en-US" altLang="zh-TW" smtClean="0">
                <a:latin typeface="+mn-lt"/>
              </a:rPr>
              <a:t>.</a:t>
            </a:r>
            <a:r>
              <a:rPr lang="en-US" altLang="zh-TW" sz="2800" cap="none" smtClean="0"/>
              <a:t>edu</a:t>
            </a:r>
            <a:r>
              <a:rPr lang="en-US" altLang="zh-TW" smtClean="0">
                <a:latin typeface="+mn-lt"/>
              </a:rPr>
              <a:t>.</a:t>
            </a:r>
            <a:r>
              <a:rPr lang="en-US" altLang="zh-TW" sz="2800" cap="none" smtClean="0"/>
              <a:t>tw</a:t>
            </a:r>
            <a:r>
              <a:rPr lang="en-US" altLang="zh-TW" smtClean="0">
                <a:latin typeface="+mn-lt"/>
              </a:rPr>
              <a:t>/</a:t>
            </a:r>
            <a:r>
              <a:rPr lang="en-US" altLang="zh-TW" sz="2800" cap="none" smtClean="0"/>
              <a:t>blog</a:t>
            </a:r>
            <a:r>
              <a:rPr lang="en-US" altLang="zh-TW" dirty="0" smtClean="0">
                <a:latin typeface="+mn-lt"/>
              </a:rPr>
              <a:t>/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3" b="4623"/>
          <a:stretch/>
        </p:blipFill>
        <p:spPr>
          <a:xfrm>
            <a:off x="661415" y="1658112"/>
            <a:ext cx="7795109" cy="3852515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3" b="4623"/>
          <a:stretch/>
        </p:blipFill>
        <p:spPr>
          <a:xfrm>
            <a:off x="445008" y="1641240"/>
            <a:ext cx="7829620" cy="386954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2544" y="201474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文章搜尋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937504" y="1641240"/>
            <a:ext cx="1328928" cy="2119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7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3" b="4623"/>
          <a:stretch/>
        </p:blipFill>
        <p:spPr>
          <a:xfrm>
            <a:off x="554736" y="2043423"/>
            <a:ext cx="7467600" cy="369062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師生常用功</a:t>
            </a:r>
            <a:r>
              <a:rPr lang="zh-TW" altLang="en-US" dirty="0"/>
              <a:t>能</a:t>
            </a:r>
          </a:p>
        </p:txBody>
      </p:sp>
      <p:sp>
        <p:nvSpPr>
          <p:cNvPr id="5" name="矩形 4"/>
          <p:cNvSpPr/>
          <p:nvPr/>
        </p:nvSpPr>
        <p:spPr>
          <a:xfrm>
            <a:off x="2676959" y="2438400"/>
            <a:ext cx="4333441" cy="2316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9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3" b="4623"/>
          <a:stretch/>
        </p:blipFill>
        <p:spPr>
          <a:xfrm>
            <a:off x="554736" y="2043423"/>
            <a:ext cx="7467600" cy="369062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登入與註冊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575515" y="2609088"/>
            <a:ext cx="972613" cy="8168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7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3" b="4623"/>
          <a:stretch/>
        </p:blipFill>
        <p:spPr>
          <a:xfrm>
            <a:off x="554736" y="2043423"/>
            <a:ext cx="7467600" cy="369062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精選圖文網誌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75259" y="2682240"/>
            <a:ext cx="4386373" cy="15483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5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000" dirty="0" smtClean="0"/>
              <a:t>最新</a:t>
            </a:r>
            <a:r>
              <a:rPr lang="zh-TW" altLang="en-US" sz="3000" dirty="0"/>
              <a:t>上傳的影片、電子書和照片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" y="2193371"/>
            <a:ext cx="7467600" cy="2321779"/>
          </a:xfrm>
        </p:spPr>
      </p:pic>
    </p:spTree>
    <p:extLst>
      <p:ext uri="{BB962C8B-B14F-4D97-AF65-F5344CB8AC3E}">
        <p14:creationId xmlns:p14="http://schemas.microsoft.com/office/powerpoint/2010/main" val="34146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關注影片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6208"/>
            <a:ext cx="8043569" cy="2323697"/>
          </a:xfr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2BD6-0C68-40AC-B074-D7E0EC40024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332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114</TotalTime>
  <Words>135</Words>
  <Application>Microsoft Office PowerPoint</Application>
  <PresentationFormat>如螢幕大小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佈景主題6</vt:lpstr>
      <vt:lpstr>宜蘭縣教育支援平台Blog網站簡介</vt:lpstr>
      <vt:lpstr>宜蘭縣教育支援平台</vt:lpstr>
      <vt:lpstr>http://blog.ilc.edu.tw/blog/</vt:lpstr>
      <vt:lpstr>文章搜尋</vt:lpstr>
      <vt:lpstr>師生常用功能</vt:lpstr>
      <vt:lpstr>登入與註冊</vt:lpstr>
      <vt:lpstr>精選圖文網誌</vt:lpstr>
      <vt:lpstr>最新上傳的影片、電子書和照片</vt:lpstr>
      <vt:lpstr>關注影片</vt:lpstr>
      <vt:lpstr>地圖資訊</vt:lpstr>
      <vt:lpstr>最近文章、熱門文章、熱門推薦、熱門迴響…</vt:lpstr>
      <vt:lpstr>最新消息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宜蘭縣教育支援平台</dc:title>
  <dc:creator>湘</dc:creator>
  <cp:lastModifiedBy>Justina</cp:lastModifiedBy>
  <cp:revision>14</cp:revision>
  <dcterms:created xsi:type="dcterms:W3CDTF">2015-07-31T01:50:25Z</dcterms:created>
  <dcterms:modified xsi:type="dcterms:W3CDTF">2015-08-25T22:15:06Z</dcterms:modified>
</cp:coreProperties>
</file>