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65" r:id="rId3"/>
    <p:sldId id="266" r:id="rId4"/>
    <p:sldId id="257" r:id="rId5"/>
    <p:sldId id="258" r:id="rId6"/>
    <p:sldId id="267" r:id="rId7"/>
    <p:sldId id="268" r:id="rId8"/>
    <p:sldId id="269" r:id="rId9"/>
    <p:sldId id="270" r:id="rId10"/>
    <p:sldId id="272" r:id="rId11"/>
    <p:sldId id="273" r:id="rId12"/>
    <p:sldId id="263" r:id="rId13"/>
    <p:sldId id="264" r:id="rId14"/>
    <p:sldId id="274" r:id="rId15"/>
    <p:sldId id="26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2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5C71C-2781-4C2D-817C-85DDA2F23F1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37E3-F03F-4679-8E6C-7D45BF39A7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4196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154191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0BD3-0A30-4410-81FD-3104261BEA05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8556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7198-E9E1-4146-94A4-674B8BEEC87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38157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3372014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方塊 3"/>
          <p:cNvSpPr txBox="1"/>
          <p:nvPr userDrawn="1"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>
                <a:solidFill>
                  <a:schemeClr val="tx1"/>
                </a:solidFill>
              </a:rPr>
              <a:t>（宜蘭縣版學生資訊課程教材）</a:t>
            </a:r>
            <a:r>
              <a:rPr lang="en-US" altLang="zh-TW" sz="1600" dirty="0" smtClean="0">
                <a:solidFill>
                  <a:schemeClr val="tx1"/>
                </a:solidFill>
              </a:rPr>
              <a:t>Chrome OS </a:t>
            </a:r>
            <a:r>
              <a:rPr lang="zh-TW" altLang="en-US" sz="1600" dirty="0" smtClean="0">
                <a:solidFill>
                  <a:schemeClr val="tx1"/>
                </a:solidFill>
              </a:rPr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14212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EFC6-3443-4A02-907E-590E7F568A3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56253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9A74E2-1318-482B-B4CD-CB6F917CA43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60018E-2F41-4524-9589-4B2086A45D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55780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6990-4883-492C-A111-E9C800AC09AE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61001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355-2345-45D0-802E-DCC8F50AB527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07128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16B31D-3E19-45C1-AD4E-52573D96743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60018E-2F41-4524-9589-4B2086A45DB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1184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14E0-4269-4273-9FC5-642D504851D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7367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37FA58-04CF-483C-B836-F37E4E7AE035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60018E-2F41-4524-9589-4B2086A45DB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05338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0D8AEB-D81D-4361-9CFA-9634ABE310BB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60018E-2F41-4524-9589-4B2086A45DB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4159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DEBE69-8744-4677-B066-299F5128657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60018E-2F41-4524-9589-4B2086A45D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7733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自己帳號自己取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111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帳號密碼申請注意事項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086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8576" y="2340864"/>
            <a:ext cx="7467600" cy="673926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dirty="0" smtClean="0"/>
              <a:t>我忘記密碼怎麼辦？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2409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請班級導師協助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9402" y="2677485"/>
            <a:ext cx="2340678" cy="3177391"/>
          </a:xfrm>
          <a:prstGeom prst="rect">
            <a:avLst/>
          </a:prstGeom>
        </p:spPr>
      </p:pic>
      <p:sp>
        <p:nvSpPr>
          <p:cNvPr id="4" name="圓角矩形圖說文字 3"/>
          <p:cNvSpPr/>
          <p:nvPr/>
        </p:nvSpPr>
        <p:spPr>
          <a:xfrm>
            <a:off x="4974336" y="1885005"/>
            <a:ext cx="2450592" cy="1584960"/>
          </a:xfrm>
          <a:prstGeom prst="wedgeRoundRectCallout">
            <a:avLst>
              <a:gd name="adj1" fmla="val -52674"/>
              <a:gd name="adj2" fmla="val 7326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老師！我忘記我的密碼了，可以幫我嗎？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154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記得要把帳號與密碼記下來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6768" y="1868923"/>
            <a:ext cx="2609088" cy="3993502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680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8576" y="2084832"/>
            <a:ext cx="7467600" cy="1356678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dirty="0" smtClean="0"/>
              <a:t>帳號與密碼命名是否有要注意的地方？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091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帳號與密碼命名原則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457200" y="1587321"/>
            <a:ext cx="7467600" cy="4873625"/>
          </a:xfrm>
        </p:spPr>
        <p:txBody>
          <a:bodyPr/>
          <a:lstStyle/>
          <a:p>
            <a:r>
              <a:rPr lang="zh-TW" altLang="zh-TW" dirty="0" smtClean="0"/>
              <a:t>簡單</a:t>
            </a:r>
            <a:r>
              <a:rPr lang="zh-TW" altLang="zh-TW" dirty="0"/>
              <a:t>方便記憶為</a:t>
            </a:r>
            <a:r>
              <a:rPr lang="zh-TW" altLang="zh-TW" dirty="0" smtClean="0"/>
              <a:t>原則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帳號不可使用底線（</a:t>
            </a:r>
            <a:r>
              <a:rPr lang="en-US" altLang="zh-TW" dirty="0"/>
              <a:t>_</a:t>
            </a:r>
            <a:r>
              <a:rPr lang="zh-TW" altLang="en-US" dirty="0"/>
              <a:t>），例如：</a:t>
            </a:r>
            <a:r>
              <a:rPr lang="en-US" altLang="zh-TW" dirty="0"/>
              <a:t>ilc_002</a:t>
            </a:r>
            <a:r>
              <a:rPr lang="zh-TW" altLang="en-US" dirty="0"/>
              <a:t>是不允許的</a:t>
            </a:r>
            <a:r>
              <a:rPr lang="zh-TW" altLang="en-US" dirty="0" smtClean="0"/>
              <a:t>。</a:t>
            </a:r>
            <a:endParaRPr lang="zh-TW" altLang="zh-TW" dirty="0"/>
          </a:p>
          <a:p>
            <a:r>
              <a:rPr lang="zh-TW" altLang="zh-TW" dirty="0" smtClean="0"/>
              <a:t>密碼應該</a:t>
            </a:r>
            <a:r>
              <a:rPr lang="zh-TW" altLang="en-US" dirty="0" smtClean="0"/>
              <a:t>與</a:t>
            </a:r>
            <a:r>
              <a:rPr lang="zh-TW" altLang="zh-TW" dirty="0" smtClean="0"/>
              <a:t>英</a:t>
            </a:r>
            <a:r>
              <a:rPr lang="zh-TW" altLang="en-US" dirty="0" smtClean="0"/>
              <a:t>文和</a:t>
            </a:r>
            <a:r>
              <a:rPr lang="zh-TW" altLang="zh-TW" dirty="0" smtClean="0"/>
              <a:t>數字</a:t>
            </a:r>
            <a:r>
              <a:rPr lang="zh-TW" altLang="en-US" dirty="0" smtClean="0"/>
              <a:t>混合</a:t>
            </a:r>
            <a:r>
              <a:rPr lang="zh-TW" altLang="zh-TW" dirty="0" smtClean="0"/>
              <a:t>，建議</a:t>
            </a:r>
            <a:r>
              <a:rPr lang="zh-TW" altLang="zh-TW" dirty="0"/>
              <a:t>取自己方便記憶，但是跟個人資料無關的資訊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密碼有區分大小寫，例如：</a:t>
            </a:r>
            <a:r>
              <a:rPr lang="en-US" altLang="zh-TW" dirty="0" smtClean="0"/>
              <a:t>ilc002</a:t>
            </a:r>
            <a:r>
              <a:rPr lang="zh-TW" altLang="en-US" dirty="0" smtClean="0"/>
              <a:t>與</a:t>
            </a:r>
            <a:r>
              <a:rPr lang="en-US" altLang="zh-TW" dirty="0" smtClean="0"/>
              <a:t>ILC002</a:t>
            </a:r>
            <a:r>
              <a:rPr lang="zh-TW" altLang="en-US" dirty="0" smtClean="0"/>
              <a:t>是不同的。</a:t>
            </a:r>
            <a:endParaRPr lang="en-US" altLang="zh-TW" dirty="0" smtClean="0"/>
          </a:p>
          <a:p>
            <a:r>
              <a:rPr lang="zh-TW" altLang="en-US" dirty="0" smtClean="0"/>
              <a:t>請勿使用</a:t>
            </a:r>
            <a:r>
              <a:rPr lang="zh-TW" altLang="en-US" dirty="0"/>
              <a:t>「</a:t>
            </a:r>
            <a:r>
              <a:rPr lang="en-US" altLang="zh-TW" dirty="0"/>
              <a:t>1234</a:t>
            </a:r>
            <a:r>
              <a:rPr lang="zh-TW" altLang="en-US" dirty="0"/>
              <a:t>」、「</a:t>
            </a:r>
            <a:r>
              <a:rPr lang="en-US" altLang="zh-TW" dirty="0"/>
              <a:t>1111</a:t>
            </a:r>
            <a:r>
              <a:rPr lang="zh-TW" altLang="en-US" dirty="0"/>
              <a:t>」、「</a:t>
            </a:r>
            <a:r>
              <a:rPr lang="en-US" altLang="zh-TW" dirty="0"/>
              <a:t>0000</a:t>
            </a:r>
            <a:r>
              <a:rPr lang="zh-TW" altLang="en-US" dirty="0"/>
              <a:t>」</a:t>
            </a:r>
            <a:r>
              <a:rPr lang="zh-TW" altLang="en-US" dirty="0" smtClean="0"/>
              <a:t>等容易被破解的密碼。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4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2255520"/>
            <a:ext cx="7467600" cy="1475232"/>
          </a:xfrm>
        </p:spPr>
        <p:txBody>
          <a:bodyPr/>
          <a:lstStyle/>
          <a:p>
            <a:r>
              <a:rPr lang="zh-TW" altLang="en-US" dirty="0" smtClean="0"/>
              <a:t>宜蘭縣的國中小學生都有「學生帳號」，有了「學生帳號」，可以連接到</a:t>
            </a:r>
            <a:r>
              <a:rPr lang="zh-TW" altLang="en-US" u="sng" dirty="0" smtClean="0"/>
              <a:t>電子郵件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班級部落格</a:t>
            </a:r>
            <a:r>
              <a:rPr lang="zh-TW" altLang="en-US" dirty="0" smtClean="0"/>
              <a:t>與各項</a:t>
            </a:r>
            <a:r>
              <a:rPr lang="zh-TW" altLang="en-US" u="sng" dirty="0" smtClean="0"/>
              <a:t>多媒體服務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4559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註冊帳號 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14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進入快樂</a:t>
            </a:r>
            <a:r>
              <a:rPr lang="en-US" altLang="zh-TW" dirty="0" smtClean="0"/>
              <a:t>E</a:t>
            </a:r>
            <a:r>
              <a:rPr lang="zh-TW" altLang="en-US" dirty="0" smtClean="0"/>
              <a:t>學院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457200" y="1600263"/>
            <a:ext cx="7467600" cy="4873625"/>
          </a:xfrm>
        </p:spPr>
        <p:txBody>
          <a:bodyPr/>
          <a:lstStyle/>
          <a:p>
            <a:r>
              <a:rPr lang="zh-TW" altLang="en-US" dirty="0" smtClean="0"/>
              <a:t>網址：</a:t>
            </a:r>
            <a:r>
              <a:rPr lang="en-US" altLang="zh-TW" dirty="0" smtClean="0"/>
              <a:t>http</a:t>
            </a:r>
            <a:r>
              <a:rPr lang="en-US" altLang="zh-TW" dirty="0"/>
              <a:t>://std.ilc.edu.tw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8767" y="2311508"/>
            <a:ext cx="5827776" cy="3451136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389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學生登入區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83" t="8667" r="9969" b="796"/>
          <a:stretch/>
        </p:blipFill>
        <p:spPr>
          <a:xfrm>
            <a:off x="1370012" y="1378142"/>
            <a:ext cx="6554788" cy="43957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矩形 6"/>
          <p:cNvSpPr/>
          <p:nvPr/>
        </p:nvSpPr>
        <p:spPr>
          <a:xfrm>
            <a:off x="1370012" y="2905475"/>
            <a:ext cx="1592644" cy="13806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61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r>
              <a:rPr lang="zh-TW" altLang="en-US" dirty="0" smtClean="0"/>
              <a:t>「註冊」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587321"/>
            <a:ext cx="7467600" cy="48736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040" y="1620039"/>
            <a:ext cx="3462528" cy="47051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755136" y="2292096"/>
            <a:ext cx="694944" cy="36026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7" name="圖片 6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027" y="609284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46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7314" y="448818"/>
            <a:ext cx="5893033" cy="351358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3730752" y="4059936"/>
            <a:ext cx="3889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輸入</a:t>
            </a:r>
            <a:r>
              <a:rPr lang="zh-TW" altLang="en-US" sz="2800" dirty="0" smtClean="0"/>
              <a:t>自己的身份證字號，然後按下「比對」按鈕，系統會帶出你的相關資料，如果正確，請按「下一頁」。</a:t>
            </a:r>
            <a:endParaRPr lang="zh-TW" altLang="en-US" sz="2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圖片 5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474" y="3412745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56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998535" y="4059936"/>
            <a:ext cx="56214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輸入</a:t>
            </a:r>
            <a:r>
              <a:rPr lang="zh-TW" altLang="en-US" sz="2400" dirty="0" smtClean="0"/>
              <a:t>所要申請的登入帳號，點擊「檢查名單」，若出現「帳號尚未被申請可以使用，請按下一頁」，則按「下一頁」，若帳號已被申請，請再重新輸入登入帳號。</a:t>
            </a:r>
            <a:endParaRPr lang="zh-TW" altLang="en-US" sz="24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8535" y="489775"/>
            <a:ext cx="5455638" cy="3460433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" name="圖片 5" descr="number-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629" y="3497037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92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730752" y="4059936"/>
            <a:ext cx="3889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 </a:t>
            </a:r>
            <a:r>
              <a:rPr lang="zh-TW" altLang="en-US" sz="2800" dirty="0" smtClean="0"/>
              <a:t>輸入密碼資料，最少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碼，「登入密碼」與「確認密碼」兩者是相同的，之後點選「建立帳號」。</a:t>
            </a:r>
            <a:endParaRPr lang="zh-TW" altLang="en-US" sz="28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6566" y="421386"/>
            <a:ext cx="5659911" cy="333375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018E-2F41-4524-9589-4B2086A45DB9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6" name="圖片 5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6202" y="3183061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21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8BCAE2EF-3DD0-4FF4-B447-9F23AC7C8C87}" vid="{2AE343EC-F5A6-4C1E-97D0-E7A04ADA366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100</TotalTime>
  <Words>302</Words>
  <Application>Microsoft Office PowerPoint</Application>
  <PresentationFormat>如螢幕大小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佈景主題3</vt:lpstr>
      <vt:lpstr>自己帳號自己取</vt:lpstr>
      <vt:lpstr>宜蘭縣的國中小學生都有「學生帳號」，有了「學生帳號」，可以連接到電子郵件、班級部落格與各項多媒體服務。</vt:lpstr>
      <vt:lpstr>註冊帳號 </vt:lpstr>
      <vt:lpstr>進入快樂E學院</vt:lpstr>
      <vt:lpstr>學生登入區</vt:lpstr>
      <vt:lpstr>點選「註冊」</vt:lpstr>
      <vt:lpstr>投影片 7</vt:lpstr>
      <vt:lpstr>投影片 8</vt:lpstr>
      <vt:lpstr>投影片 9</vt:lpstr>
      <vt:lpstr>帳號密碼申請注意事項</vt:lpstr>
      <vt:lpstr>我忘記密碼怎麼辦？</vt:lpstr>
      <vt:lpstr>請班級導師協助</vt:lpstr>
      <vt:lpstr>記得要把帳號與密碼記下來</vt:lpstr>
      <vt:lpstr>帳號與密碼命名是否有要注意的地方？</vt:lpstr>
      <vt:lpstr>帳號與密碼命名原則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自己帳號‧自己取</dc:title>
  <dc:creator>Justina</dc:creator>
  <cp:lastModifiedBy>User</cp:lastModifiedBy>
  <cp:revision>17</cp:revision>
  <dcterms:created xsi:type="dcterms:W3CDTF">2015-07-10T08:35:00Z</dcterms:created>
  <dcterms:modified xsi:type="dcterms:W3CDTF">2016-10-21T08:58:45Z</dcterms:modified>
</cp:coreProperties>
</file>