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1" r:id="rId3"/>
    <p:sldId id="260" r:id="rId4"/>
    <p:sldId id="262" r:id="rId5"/>
    <p:sldId id="258" r:id="rId6"/>
    <p:sldId id="259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2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AAE2-98C3-4B4F-BF0F-8F75EA1AFF91}" type="datetimeFigureOut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6823F-DFF7-4D32-9ED3-17C8125425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4021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737719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FA42-777D-4CEB-B6B1-15CF3E1F7F1F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5621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A950-B8B3-45CF-BB2D-BD16ECC64F2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8498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4059644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142844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84210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C3D9-85B2-46CC-BFBC-25C1510B373D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6730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24459C-B9E6-42F2-AFF1-774DCDDADE78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14558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111E-4B4A-491E-9CAB-211387A6ADC5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8649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ADA8-276C-4972-93B7-84BE50BAC12E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58804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3A60C6-A689-40D4-A4EB-010F9A7C9F30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0937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3BA8-7922-49CF-955C-14F17496CB78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2595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46951C-B65A-41F1-9B5B-39431D607691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44043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4682AB-907A-41E4-83C7-551DABFD8CB4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2608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31989D-41AD-4FF8-BF35-398F6797880D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822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cap="none" dirty="0" err="1" smtClean="0"/>
              <a:t>Chromebook</a:t>
            </a:r>
            <a:r>
              <a:rPr lang="zh-TW" altLang="en-US" sz="4000" dirty="0" smtClean="0"/>
              <a:t>關機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2313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未登入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616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點選電源     圖示即可關機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55648"/>
            <a:ext cx="7534614" cy="42390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200" y="5734050"/>
            <a:ext cx="591312" cy="2606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6077" y="945489"/>
            <a:ext cx="346081" cy="3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72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已登入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10DA3CAC-BAFE-4F32-A53A-A7C5DBC95929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316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8550" y="5334417"/>
            <a:ext cx="158052" cy="2001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6479" y="274027"/>
            <a:ext cx="7467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點擊工作列右下方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762" y="1417027"/>
            <a:ext cx="7609034" cy="42808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88550" y="5334418"/>
            <a:ext cx="1111738" cy="412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984" y="845527"/>
            <a:ext cx="578366" cy="12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44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749596" y="274638"/>
            <a:ext cx="7467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點選電源     圖示即可關機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4301" y="956902"/>
            <a:ext cx="346081" cy="3867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596" y="1417638"/>
            <a:ext cx="7609034" cy="42808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749236" y="5118912"/>
            <a:ext cx="302360" cy="279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225" y="1491578"/>
            <a:ext cx="1042041" cy="16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03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93</TotalTime>
  <Words>25</Words>
  <Application>Microsoft Office PowerPoint</Application>
  <PresentationFormat>如螢幕大小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佈景主題3</vt:lpstr>
      <vt:lpstr>Chromebook關機</vt:lpstr>
      <vt:lpstr>未登入</vt:lpstr>
      <vt:lpstr>點選電源     圖示即可關機</vt:lpstr>
      <vt:lpstr>已登入</vt:lpstr>
      <vt:lpstr>點擊工作列右下方</vt:lpstr>
      <vt:lpstr>點選電源     圖示即可關機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 OS 登出</dc:title>
  <dc:creator>Justina</dc:creator>
  <cp:lastModifiedBy>User</cp:lastModifiedBy>
  <cp:revision>20</cp:revision>
  <dcterms:created xsi:type="dcterms:W3CDTF">2015-07-10T09:07:56Z</dcterms:created>
  <dcterms:modified xsi:type="dcterms:W3CDTF">2016-10-21T09:03:44Z</dcterms:modified>
</cp:coreProperties>
</file>