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EDAC-6480-4E6A-BFBE-76706D3DEA23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5D42-A714-4679-B0A1-BC2DF65A63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9015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10288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ECAE-FDBF-4A34-AFE0-3F8E568A21C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014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886C-FABF-4055-8DAA-FCDDE15C25B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988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D1BA44-7D39-4215-A7F5-8657C58134FB}" type="datetime1">
              <a:rPr lang="zh-TW" altLang="en-US" smtClean="0"/>
              <a:pPr/>
              <a:t>2016/10/21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3192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3A38A-9C63-4A63-987C-1581AB9FE1A5}" type="datetime1">
              <a:rPr lang="zh-TW" altLang="en-US" smtClean="0"/>
              <a:pPr/>
              <a:t>2016/10/21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402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5FA2-A116-433C-A0C8-FE109439974E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493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ED8F0A-F7F7-487E-A33A-BD33631F4B1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4073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12C1-9B50-4BC0-959E-10754845FEC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258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72E2-48EB-4371-9E74-159641207B2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1564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EEE8E8-DADC-4F8D-A864-4DC212DD615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7194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645E-2907-4BC9-AB35-5B43A7A1EA32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340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11D49-2A43-4AB4-A796-A92BD04B7804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7101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FB4D0E-E183-4096-890A-2E95374F096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9749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E1B889-912E-4A93-95CC-383BC060B2C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7CD700-9E7F-4B6D-8AD7-76348ED3D0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7101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cap="none" dirty="0" smtClean="0"/>
              <a:t>Chromebook </a:t>
            </a:r>
            <a:r>
              <a:rPr lang="zh-TW" altLang="en-US" sz="4000" dirty="0" smtClean="0"/>
              <a:t>開機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057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637" y="1600200"/>
            <a:ext cx="5400000" cy="4536000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打開</a:t>
            </a:r>
            <a:r>
              <a:rPr lang="en-US" altLang="zh-TW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Chromebook</a:t>
            </a:r>
            <a:endParaRPr lang="zh-TW" alt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 descr="number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139" y="529770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50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在鍵盤左上方有一個電源鍵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1372" y="1665466"/>
            <a:ext cx="5799256" cy="487137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639051" y="4745919"/>
            <a:ext cx="656076" cy="514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349" y="961358"/>
            <a:ext cx="346081" cy="38679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9" name="圖片 8" descr="number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6787" y="33824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6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7178" y="993339"/>
            <a:ext cx="346081" cy="386796"/>
          </a:xfrm>
          <a:prstGeom prst="rect">
            <a:avLst/>
          </a:prstGeom>
        </p:spPr>
      </p:pic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790520" y="259436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按   之後即可開機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6865" y="1608002"/>
            <a:ext cx="5654911" cy="4750126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700-9E7F-4B6D-8AD7-76348ED3D09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" name="圖片 9" descr="number-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0168" y="528551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45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37</TotalTime>
  <Words>18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佈景主題3</vt:lpstr>
      <vt:lpstr>Chromebook 開機</vt:lpstr>
      <vt:lpstr>打開Chromebook</vt:lpstr>
      <vt:lpstr>在鍵盤左上方有一個電源鍵</vt:lpstr>
      <vt:lpstr>按   之後即可開機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OS 開機</dc:title>
  <dc:creator>Justina</dc:creator>
  <cp:lastModifiedBy>User</cp:lastModifiedBy>
  <cp:revision>11</cp:revision>
  <dcterms:created xsi:type="dcterms:W3CDTF">2015-07-10T02:44:10Z</dcterms:created>
  <dcterms:modified xsi:type="dcterms:W3CDTF">2016-10-21T09:03:00Z</dcterms:modified>
</cp:coreProperties>
</file>