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製作訪談大綱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</a:t>
            </a:r>
            <a:r>
              <a:rPr lang="en-US" altLang="zh-TW" dirty="0" smtClean="0"/>
              <a:t>Google</a:t>
            </a:r>
            <a:r>
              <a:rPr lang="zh-TW" altLang="en-US" smtClean="0"/>
              <a:t>文件製作</a:t>
            </a:r>
            <a:r>
              <a:rPr lang="zh-TW" altLang="en-US" smtClean="0"/>
              <a:t>訪談</a:t>
            </a:r>
            <a:r>
              <a:rPr lang="zh-TW" altLang="en-US" smtClean="0"/>
              <a:t>大綱</a:t>
            </a:r>
            <a:r>
              <a:rPr lang="zh-TW" altLang="en-US" smtClean="0"/>
              <a:t> 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22</Words>
  <Application>Microsoft Office PowerPoint</Application>
  <PresentationFormat>如螢幕大小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壁窗</vt:lpstr>
      <vt:lpstr>製作訪談大綱</vt:lpstr>
      <vt:lpstr>使用Google文件製作訪談大綱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15</cp:revision>
  <dcterms:created xsi:type="dcterms:W3CDTF">2015-04-06T07:01:24Z</dcterms:created>
  <dcterms:modified xsi:type="dcterms:W3CDTF">2016-10-21T08:34:21Z</dcterms:modified>
</cp:coreProperties>
</file>