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Google</a:t>
            </a:r>
            <a:r>
              <a:rPr lang="zh-TW" altLang="en-US" dirty="0" smtClean="0"/>
              <a:t>語音輸入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379" y="155733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點選「工具」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2204864"/>
            <a:ext cx="36004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578" y="857232"/>
            <a:ext cx="666845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379" y="155733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點選「語音輸入」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51720" y="2996952"/>
            <a:ext cx="129614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9058" y="2714620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757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379" y="155733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點選麥克風圖示即可說話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2996952"/>
            <a:ext cx="720080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0833" y="223494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083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9970" y="1558800"/>
            <a:ext cx="7450035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語音輸入完畢後，點選麥克風圖示結束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5576" y="3068960"/>
            <a:ext cx="864096" cy="720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1229" y="21172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274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9970" y="1558800"/>
            <a:ext cx="7450035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完成語音輸入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2584" y="1417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0716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86</Words>
  <Application>Microsoft Office PowerPoint</Application>
  <PresentationFormat>如螢幕大小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壁窗</vt:lpstr>
      <vt:lpstr>Google語音輸入</vt:lpstr>
      <vt:lpstr>點選「工具」</vt:lpstr>
      <vt:lpstr>點選「語音輸入」</vt:lpstr>
      <vt:lpstr>點選麥克風圖示即可說話</vt:lpstr>
      <vt:lpstr>語音輸入完畢後，點選麥克風圖示結束</vt:lpstr>
      <vt:lpstr>完成語音輸入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14</cp:revision>
  <dcterms:created xsi:type="dcterms:W3CDTF">2015-04-06T07:01:24Z</dcterms:created>
  <dcterms:modified xsi:type="dcterms:W3CDTF">2016-10-21T08:38:47Z</dcterms:modified>
</cp:coreProperties>
</file>