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訪談法實作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</a:t>
            </a:r>
            <a:r>
              <a:rPr lang="zh-TW" altLang="en-US" dirty="0" smtClean="0"/>
              <a:t>：了解老師如何使用資訊科技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訪談一名學校老師，了解老師在教學上如何使用資訊科技。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步驟一：製作訪談大綱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列出重要的訪談問題。</a:t>
            </a:r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文件製作訪談大綱。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21527"/>
            <a:ext cx="6742823" cy="197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步驟二：選擇訪談對象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選擇訪談對象。</a:t>
            </a:r>
            <a:endParaRPr lang="en-US" altLang="zh-TW" dirty="0" smtClean="0"/>
          </a:p>
          <a:p>
            <a:r>
              <a:rPr lang="zh-TW" altLang="en-US" dirty="0" smtClean="0"/>
              <a:t>詢問參與者的意願。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924944"/>
            <a:ext cx="1563183" cy="28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步驟三：進行訪談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與訪談對象約定見面的時間與地點，進行訪談。</a:t>
            </a:r>
            <a:endParaRPr lang="en-US" altLang="zh-TW" dirty="0" smtClean="0"/>
          </a:p>
          <a:p>
            <a:r>
              <a:rPr lang="zh-TW" altLang="en-US" dirty="0" smtClean="0"/>
              <a:t>準備錄音器材。</a:t>
            </a:r>
            <a:endParaRPr lang="en-US" altLang="zh-TW" dirty="0" smtClean="0"/>
          </a:p>
          <a:p>
            <a:r>
              <a:rPr lang="zh-TW" altLang="en-US" dirty="0" smtClean="0"/>
              <a:t>將訪談的內容輸入至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文件。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487819"/>
            <a:ext cx="2615873" cy="318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步驟四：資料分析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將逐字稿轉化為概念，並製作心智圖。</a:t>
            </a:r>
            <a:endParaRPr lang="en-US" altLang="zh-TW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140968"/>
            <a:ext cx="4298581" cy="252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164</Words>
  <Application>Microsoft Office PowerPoint</Application>
  <PresentationFormat>如螢幕大小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壁窗</vt:lpstr>
      <vt:lpstr>訪談法實作</vt:lpstr>
      <vt:lpstr>作業：了解老師如何使用資訊科技</vt:lpstr>
      <vt:lpstr>步驟一：製作訪談大綱</vt:lpstr>
      <vt:lpstr>步驟二：選擇訪談對象</vt:lpstr>
      <vt:lpstr>步驟三：進行訪談</vt:lpstr>
      <vt:lpstr>步驟四：資料分析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19</cp:revision>
  <dcterms:created xsi:type="dcterms:W3CDTF">2015-04-06T07:01:24Z</dcterms:created>
  <dcterms:modified xsi:type="dcterms:W3CDTF">2016-02-09T06:49:40Z</dcterms:modified>
</cp:coreProperties>
</file>