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63" r:id="rId4"/>
    <p:sldId id="264" r:id="rId5"/>
    <p:sldId id="258" r:id="rId6"/>
    <p:sldId id="259" r:id="rId7"/>
    <p:sldId id="260" r:id="rId8"/>
    <p:sldId id="261" r:id="rId9"/>
    <p:sldId id="265" r:id="rId10"/>
    <p:sldId id="266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924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EC6F-48AD-4A0F-BBBF-A386AC5BC7EC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D8EB-137C-477B-848D-C604581E99CF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B85050-DBCA-4EC8-8887-DFD648D14066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795972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50D6F0-127C-4AD4-905F-F4A7A58DEEF8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2B8-22E2-4FE2-BC77-CBE018ADE51D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D720-2E57-4A62-B772-A34C8607EB33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8BDA18-7731-4D68-891D-3F5B4B9CC331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B0E-E88E-4A5C-A36D-43A03AF2B5B9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0520B2-8EB0-4279-9649-7CDCD3AF0599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DEDFC4-807C-4194-B9DC-75BC88D27AD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1DA77D-AD5D-41E1-90D0-74126C36A608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製作圖表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完成圖表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928670"/>
            <a:ext cx="176326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27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20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err="1" smtClean="0"/>
              <a:t>Ctrl+C</a:t>
            </a:r>
            <a:r>
              <a:rPr lang="zh-TW" altLang="en-US" dirty="0" smtClean="0"/>
              <a:t>」複製選項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28728" y="2924944"/>
            <a:ext cx="259228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5882" y="2108374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81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200" y="1627200"/>
            <a:ext cx="7447217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點選空白處欄位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148064" y="2928934"/>
            <a:ext cx="792088" cy="2120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44" y="1643050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8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err="1" smtClean="0"/>
              <a:t>Ctrl+V</a:t>
            </a:r>
            <a:r>
              <a:rPr lang="zh-TW" altLang="en-US" dirty="0"/>
              <a:t>」</a:t>
            </a:r>
            <a:r>
              <a:rPr lang="zh-TW" altLang="en-US" dirty="0" smtClean="0"/>
              <a:t>貼上選項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6" y="1714488"/>
            <a:ext cx="842927" cy="1440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148064" y="2924944"/>
            <a:ext cx="259228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134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err="1" smtClean="0"/>
              <a:t>Ctrl+C</a:t>
            </a:r>
            <a:r>
              <a:rPr lang="zh-TW" altLang="en-US" dirty="0" smtClean="0"/>
              <a:t>」複製百分比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4653136"/>
            <a:ext cx="259228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307181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341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點選欄位，</a:t>
            </a:r>
            <a:r>
              <a:rPr lang="zh-TW" altLang="en-US" dirty="0"/>
              <a:t>「</a:t>
            </a:r>
            <a:r>
              <a:rPr lang="en-US" altLang="zh-TW" dirty="0" err="1"/>
              <a:t>Ctrl+V</a:t>
            </a:r>
            <a:r>
              <a:rPr lang="zh-TW" altLang="en-US" dirty="0"/>
              <a:t>」貼上百分比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076056" y="3140968"/>
            <a:ext cx="864096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68" y="2000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27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選取資料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148064" y="2996952"/>
            <a:ext cx="2592288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68" y="2000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32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點選插入選單下的「圖表」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40462" y="4653136"/>
            <a:ext cx="1131337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802" y="328612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35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970" y="162877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點選圓餅圖後，點選「插入」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547665" y="3068960"/>
            <a:ext cx="936104" cy="7200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75656" y="5079637"/>
            <a:ext cx="648072" cy="3655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0174"/>
            <a:ext cx="1440000" cy="144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356" y="492919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1256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</TotalTime>
  <Words>153</Words>
  <Application>Microsoft Office PowerPoint</Application>
  <PresentationFormat>如螢幕大小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壁窗</vt:lpstr>
      <vt:lpstr>製作圖表</vt:lpstr>
      <vt:lpstr>「Ctrl+C」複製選項</vt:lpstr>
      <vt:lpstr>點選空白處欄位</vt:lpstr>
      <vt:lpstr>「Ctrl+V」貼上選項</vt:lpstr>
      <vt:lpstr>「Ctrl+C」複製百分比</vt:lpstr>
      <vt:lpstr>點選欄位，「Ctrl+V」貼上百分比</vt:lpstr>
      <vt:lpstr>選取資料</vt:lpstr>
      <vt:lpstr>點選插入選單下的「圖表」</vt:lpstr>
      <vt:lpstr>點選圓餅圖後，點選「插入」</vt:lpstr>
      <vt:lpstr>完成圖表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User</cp:lastModifiedBy>
  <cp:revision>15</cp:revision>
  <dcterms:created xsi:type="dcterms:W3CDTF">2015-04-06T07:01:24Z</dcterms:created>
  <dcterms:modified xsi:type="dcterms:W3CDTF">2016-10-21T07:52:20Z</dcterms:modified>
</cp:coreProperties>
</file>