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59" r:id="rId4"/>
    <p:sldId id="261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1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2911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43F1B-F5A2-4C90-956D-AC02DAF646C1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4521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9244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EC6F-48AD-4A0F-BBBF-A386AC5BC7EC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D8EB-137C-477B-848D-C604581E99CF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1B85050-DBCA-4EC8-8887-DFD648D14066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8272178" y="5795972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/>
              <a:pPr/>
              <a:t>‹#›</a:t>
            </a:fld>
            <a:endParaRPr lang="zh-TW" altLang="en-US" sz="16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950D6F0-127C-4AD4-905F-F4A7A58DEEF8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62B8-22E2-4FE2-BC77-CBE018ADE51D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D720-2E57-4A62-B772-A34C8607EB33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8BDA18-7731-4D68-891D-3F5B4B9CC331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3B0E-E88E-4A5C-A36D-43A03AF2B5B9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E0520B2-8EB0-4279-9649-7CDCD3AF0599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BDEDFC4-807C-4194-B9DC-75BC88D27ADA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41DA77D-AD5D-41E1-90D0-74126C36A608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mtClean="0"/>
              <a:t>資料匯整與分析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9970" y="1628775"/>
            <a:ext cx="7450035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點選藍色方塊往右拖曳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979712" y="4653136"/>
            <a:ext cx="216024" cy="14401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2087724" y="4760656"/>
            <a:ext cx="1726984" cy="58196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3475872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2367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9971" y="1627188"/>
            <a:ext cx="7450033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完成</a:t>
            </a:r>
            <a:r>
              <a:rPr lang="zh-TW" altLang="en-US" dirty="0" smtClean="0"/>
              <a:t>其它平均</a:t>
            </a:r>
            <a:r>
              <a:rPr lang="zh-TW" altLang="en-US" dirty="0"/>
              <a:t>數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403648" y="4509120"/>
            <a:ext cx="2520280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4791" y="3789040"/>
            <a:ext cx="1542855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1910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9970" y="1628775"/>
            <a:ext cx="7450035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選取平均數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1403648" y="4509120"/>
            <a:ext cx="2592288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5140" y="1214422"/>
            <a:ext cx="583489" cy="126000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768" y="1214422"/>
            <a:ext cx="583489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6883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9970" y="1628775"/>
            <a:ext cx="7450035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點選編輯選單下的「複製」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76" y="2000240"/>
            <a:ext cx="817893" cy="12600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3370" y="2000240"/>
            <a:ext cx="583489" cy="1260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165221" y="2996952"/>
            <a:ext cx="1102523" cy="25732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59682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9970" y="1628775"/>
            <a:ext cx="7450035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點選百分比欄位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403648" y="4653136"/>
            <a:ext cx="792088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7950" y="1357298"/>
            <a:ext cx="583489" cy="126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52634">
            <a:off x="7091487" y="1405295"/>
            <a:ext cx="695414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8330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9970" y="1628775"/>
            <a:ext cx="7450035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點選編輯選單下的「僅貼上值」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195736" y="3356992"/>
            <a:ext cx="1080120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9058" y="3571876"/>
            <a:ext cx="500134" cy="108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41329">
            <a:off x="4340715" y="3554905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1121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1557" y="1628775"/>
            <a:ext cx="7450035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點選格式選單下的「百分比」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771800" y="3068960"/>
            <a:ext cx="1728192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6576" y="1714488"/>
            <a:ext cx="583489" cy="126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5206" y="1714488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4151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9971" y="1627188"/>
            <a:ext cx="7450033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完成百分比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403648" y="4653136"/>
            <a:ext cx="2520280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0826" y="1928802"/>
            <a:ext cx="583489" cy="126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9454" y="1857364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5187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9970" y="1628775"/>
            <a:ext cx="7450035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點選總計欄位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403648" y="4437112"/>
            <a:ext cx="792088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8458" y="3607057"/>
            <a:ext cx="66684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114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9970" y="1628775"/>
            <a:ext cx="7450035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</a:t>
            </a:r>
            <a:r>
              <a:rPr lang="el-GR" altLang="zh-TW" dirty="0" smtClean="0"/>
              <a:t>Σ</a:t>
            </a:r>
            <a:r>
              <a:rPr lang="zh-TW" altLang="en-US" dirty="0" smtClean="0"/>
              <a:t>」，再選擇「</a:t>
            </a:r>
            <a:r>
              <a:rPr lang="en-US" altLang="zh-TW" dirty="0" smtClean="0"/>
              <a:t>SUM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444208" y="2636912"/>
            <a:ext cx="792088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4942" y="1857364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944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9970" y="1628775"/>
            <a:ext cx="7450035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選取範圍後，按「　　」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036551"/>
            <a:ext cx="787579" cy="38108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403648" y="3212976"/>
            <a:ext cx="720080" cy="129614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6174" y="2420888"/>
            <a:ext cx="84292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2997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9970" y="1628775"/>
            <a:ext cx="7450035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點選藍色方塊往右拖曳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979712" y="4509120"/>
            <a:ext cx="216024" cy="14401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2004667" y="4736142"/>
            <a:ext cx="1726984" cy="58196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3214686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544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9970" y="1628775"/>
            <a:ext cx="7450035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完成其它總計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403648" y="4149080"/>
            <a:ext cx="2520280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9303" y="3254012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7999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1558" y="1627188"/>
            <a:ext cx="7450033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點選平均數欄位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331640" y="4509120"/>
            <a:ext cx="792088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1152" y="3717152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581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9970" y="1628775"/>
            <a:ext cx="7450035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</a:t>
            </a:r>
            <a:r>
              <a:rPr lang="el-GR" altLang="zh-TW" dirty="0"/>
              <a:t>Σ</a:t>
            </a:r>
            <a:r>
              <a:rPr lang="zh-TW" altLang="en-US" dirty="0"/>
              <a:t>」，再選擇</a:t>
            </a:r>
            <a:r>
              <a:rPr lang="zh-TW" altLang="en-US" dirty="0" smtClean="0"/>
              <a:t>「</a:t>
            </a:r>
            <a:r>
              <a:rPr lang="en-US" altLang="zh-TW" dirty="0" smtClean="0"/>
              <a:t>AVERAGE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372200" y="2780928"/>
            <a:ext cx="792088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4942" y="1785926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469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9970" y="1628775"/>
            <a:ext cx="7450035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選取範圍後，按「　　」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403648" y="3068960"/>
            <a:ext cx="792088" cy="144016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036551"/>
            <a:ext cx="787579" cy="38108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1898" y="270904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673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模組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91</TotalTime>
  <Words>270</Words>
  <Application>Microsoft Office PowerPoint</Application>
  <PresentationFormat>如螢幕大小 (4:3)</PresentationFormat>
  <Paragraphs>34</Paragraphs>
  <Slides>17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壁窗</vt:lpstr>
      <vt:lpstr>資料匯整與分析</vt:lpstr>
      <vt:lpstr>點選總計欄位</vt:lpstr>
      <vt:lpstr>點選「Σ」，再選擇「SUM」</vt:lpstr>
      <vt:lpstr>選取範圍後，按「　　」</vt:lpstr>
      <vt:lpstr>點選藍色方塊往右拖曳</vt:lpstr>
      <vt:lpstr>完成其它總計</vt:lpstr>
      <vt:lpstr>點選平均數欄位</vt:lpstr>
      <vt:lpstr>點選「Σ」，再選擇「AVERAGE」</vt:lpstr>
      <vt:lpstr>選取範圍後，按「　　」</vt:lpstr>
      <vt:lpstr>點選藍色方塊往右拖曳</vt:lpstr>
      <vt:lpstr>完成其它平均數</vt:lpstr>
      <vt:lpstr>選取平均數</vt:lpstr>
      <vt:lpstr>點選編輯選單下的「複製」</vt:lpstr>
      <vt:lpstr>點選百分比欄位</vt:lpstr>
      <vt:lpstr>點選編輯選單下的「僅貼上值」</vt:lpstr>
      <vt:lpstr>點選格式選單下的「百分比」</vt:lpstr>
      <vt:lpstr>完成百分比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User</cp:lastModifiedBy>
  <cp:revision>17</cp:revision>
  <dcterms:created xsi:type="dcterms:W3CDTF">2015-04-06T07:01:24Z</dcterms:created>
  <dcterms:modified xsi:type="dcterms:W3CDTF">2016-10-21T07:47:05Z</dcterms:modified>
</cp:coreProperties>
</file>