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5210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問卷調查法實作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作業：調查電腦使用情形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請設計一份</a:t>
            </a:r>
            <a:r>
              <a:rPr lang="zh-TW" altLang="en-US" dirty="0" smtClean="0">
                <a:solidFill>
                  <a:srgbClr val="FF0000"/>
                </a:solidFill>
              </a:rPr>
              <a:t>問卷</a:t>
            </a:r>
            <a:r>
              <a:rPr lang="zh-TW" altLang="en-US" dirty="0" smtClean="0"/>
              <a:t>調查同學電腦使用情形。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8248680" y="214290"/>
            <a:ext cx="609600" cy="521208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步驟一：設計問卷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列出想要調查的問題。</a:t>
            </a:r>
            <a:endParaRPr lang="en-US" altLang="zh-TW" dirty="0" smtClean="0"/>
          </a:p>
          <a:p>
            <a:r>
              <a:rPr lang="zh-TW" altLang="en-US" dirty="0" smtClean="0"/>
              <a:t>利用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文件製作問卷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924944"/>
            <a:ext cx="6264696" cy="2575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66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步驟二：收集資料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將問卷發給受訪者填寫。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949" y="2132314"/>
            <a:ext cx="3428571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步驟三：進行匯整與分析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將資料輸入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試算表，進行統計。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489263"/>
            <a:ext cx="5019675" cy="309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步驟四：詮釋資料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將試算表的資料</a:t>
            </a:r>
            <a:r>
              <a:rPr lang="zh-TW" altLang="en-US" smtClean="0"/>
              <a:t>轉</a:t>
            </a:r>
            <a:r>
              <a:rPr lang="zh-TW" altLang="en-US" smtClean="0"/>
              <a:t>成圖表，</a:t>
            </a:r>
            <a:r>
              <a:rPr lang="zh-TW" altLang="en-US" dirty="0" smtClean="0"/>
              <a:t>可以進一步地分析資料的意義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pPr marL="0" indent="0">
              <a:buNone/>
            </a:pP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2780928"/>
            <a:ext cx="5715000" cy="353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51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</TotalTime>
  <Words>144</Words>
  <Application>Microsoft Office PowerPoint</Application>
  <PresentationFormat>如螢幕大小 (4:3)</PresentationFormat>
  <Paragraphs>22</Paragraphs>
  <Slides>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新細明體</vt:lpstr>
      <vt:lpstr>Calibri</vt:lpstr>
      <vt:lpstr>Century Schoolbook</vt:lpstr>
      <vt:lpstr>Wingdings</vt:lpstr>
      <vt:lpstr>Wingdings 2</vt:lpstr>
      <vt:lpstr>壁窗</vt:lpstr>
      <vt:lpstr>問卷調查法實作</vt:lpstr>
      <vt:lpstr>作業：調查電腦使用情形</vt:lpstr>
      <vt:lpstr>步驟一：設計問卷</vt:lpstr>
      <vt:lpstr>步驟二：收集資料</vt:lpstr>
      <vt:lpstr>步驟三：進行匯整與分析</vt:lpstr>
      <vt:lpstr>步驟四：詮釋資料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20</cp:revision>
  <dcterms:created xsi:type="dcterms:W3CDTF">2015-04-06T07:01:24Z</dcterms:created>
  <dcterms:modified xsi:type="dcterms:W3CDTF">2016-02-10T02:11:24Z</dcterms:modified>
</cp:coreProperties>
</file>