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製作圖表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將資料選取起</a:t>
            </a:r>
            <a:r>
              <a:rPr lang="zh-TW" altLang="en-US" dirty="0"/>
              <a:t>來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807825" y="2780928"/>
            <a:ext cx="345638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9123" y="1988960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272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點選插入表單下的「圖表」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547664" y="2174012"/>
            <a:ext cx="308248" cy="1748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547664" y="4437112"/>
            <a:ext cx="108012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5490" y="1772996"/>
            <a:ext cx="934737" cy="144000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0992" y="4041128"/>
            <a:ext cx="84292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選擇圖表樣式後，</a:t>
            </a:r>
            <a:r>
              <a:rPr lang="zh-TW" altLang="en-US" dirty="0"/>
              <a:t>點選「插入」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763688" y="3068960"/>
            <a:ext cx="936104" cy="720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63688" y="4941168"/>
            <a:ext cx="57606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3174" y="1785926"/>
            <a:ext cx="1440000" cy="144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3108" y="500063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675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完成圖表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 descr="number-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78579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9670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71</Words>
  <Application>Microsoft Office PowerPoint</Application>
  <PresentationFormat>如螢幕大小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壁窗</vt:lpstr>
      <vt:lpstr>製作圖表</vt:lpstr>
      <vt:lpstr>將資料選取起來</vt:lpstr>
      <vt:lpstr>點選插入表單下的「圖表」</vt:lpstr>
      <vt:lpstr>選擇圖表樣式後，點選「插入」</vt:lpstr>
      <vt:lpstr>完成圖表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15</cp:revision>
  <dcterms:created xsi:type="dcterms:W3CDTF">2015-04-06T07:01:24Z</dcterms:created>
  <dcterms:modified xsi:type="dcterms:W3CDTF">2016-10-21T07:31:24Z</dcterms:modified>
</cp:coreProperties>
</file>