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輸入資料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1379" y="1557338"/>
            <a:ext cx="7447217" cy="419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開啟</a:t>
            </a:r>
            <a:r>
              <a:rPr lang="en-US" altLang="zh-TW" dirty="0"/>
              <a:t>G</a:t>
            </a:r>
            <a:r>
              <a:rPr lang="en-US" altLang="zh-TW" dirty="0" smtClean="0"/>
              <a:t>oogle</a:t>
            </a:r>
            <a:r>
              <a:rPr lang="zh-TW" altLang="en-US" dirty="0" smtClean="0"/>
              <a:t>試算表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248680" y="214290"/>
            <a:ext cx="609600" cy="521208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42246" y="1766029"/>
            <a:ext cx="666845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列出學校附近早餐店或便利商店</a:t>
            </a: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006" r="51786" b="53691"/>
          <a:stretch/>
        </p:blipFill>
        <p:spPr>
          <a:xfrm>
            <a:off x="543980" y="1772816"/>
            <a:ext cx="7380820" cy="2952328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034" y="1643050"/>
            <a:ext cx="934733" cy="1440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971600" y="3232635"/>
            <a:ext cx="6953200" cy="43204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2417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造訪這些店家</a:t>
            </a:r>
            <a:r>
              <a:rPr lang="zh-TW" altLang="en-US" dirty="0" smtClean="0"/>
              <a:t>，輸入漢堡</a:t>
            </a:r>
            <a:r>
              <a:rPr lang="zh-TW" altLang="en-US" dirty="0"/>
              <a:t>的價格</a:t>
            </a: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006" r="51786" b="53692"/>
          <a:stretch/>
        </p:blipFill>
        <p:spPr>
          <a:xfrm>
            <a:off x="544800" y="1772816"/>
            <a:ext cx="7380000" cy="2952000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00958" y="1643050"/>
            <a:ext cx="842925" cy="1440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963275" y="3501008"/>
            <a:ext cx="6953200" cy="3598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678574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104</TotalTime>
  <Words>56</Words>
  <Application>Microsoft Office PowerPoint</Application>
  <PresentationFormat>如螢幕大小 (4:3)</PresentationFormat>
  <Paragraphs>9</Paragraphs>
  <Slides>4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壁窗</vt:lpstr>
      <vt:lpstr>輸入資料</vt:lpstr>
      <vt:lpstr>開啟Google試算表</vt:lpstr>
      <vt:lpstr>列出學校附近早餐店或便利商店</vt:lpstr>
      <vt:lpstr>造訪這些店家，輸入漢堡的價格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User</cp:lastModifiedBy>
  <cp:revision>15</cp:revision>
  <dcterms:created xsi:type="dcterms:W3CDTF">2015-04-06T07:01:24Z</dcterms:created>
  <dcterms:modified xsi:type="dcterms:W3CDTF">2016-10-21T07:29:57Z</dcterms:modified>
</cp:coreProperties>
</file>