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41697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480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967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862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178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試算表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245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428596" y="5500702"/>
            <a:ext cx="285752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3786190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32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00" y="1548000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29190" y="3929066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72" y="2436773"/>
            <a:ext cx="93473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59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/>
              <a:t>試算表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4846112" y="3063765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87" y="1710538"/>
            <a:ext cx="84292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9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000" y="1548000"/>
            <a:ext cx="746689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試算表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51" y="1760229"/>
            <a:ext cx="1440000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32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391" y="1548000"/>
            <a:ext cx="744721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 smtClean="0"/>
              <a:t>點選新增試算表圖示    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360" y="1759013"/>
            <a:ext cx="1440000" cy="144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389" y="960438"/>
            <a:ext cx="514350" cy="457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72783" y="5373216"/>
            <a:ext cx="511585" cy="4355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9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96" y="1547813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打開新試算表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8572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39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壁窗</vt:lpstr>
      <vt:lpstr>進入Google試算表</vt:lpstr>
      <vt:lpstr>點選左下方「開始」，打開選單</vt:lpstr>
      <vt:lpstr>點選「所有應用程式」</vt:lpstr>
      <vt:lpstr>點選「 Google試算表」圖示</vt:lpstr>
      <vt:lpstr>進入Google試算表</vt:lpstr>
      <vt:lpstr> 點選新增試算表圖示     </vt:lpstr>
      <vt:lpstr>打開新試算表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15</cp:revision>
  <dcterms:created xsi:type="dcterms:W3CDTF">2015-04-06T07:01:24Z</dcterms:created>
  <dcterms:modified xsi:type="dcterms:W3CDTF">2016-10-21T07:28:28Z</dcterms:modified>
</cp:coreProperties>
</file>