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9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4" d="100"/>
          <a:sy n="74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01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訪談法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48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對目標對象群的意見調查方法。</a:t>
            </a:r>
            <a:endParaRPr lang="en-US" altLang="zh-TW" dirty="0"/>
          </a:p>
          <a:p>
            <a:r>
              <a:rPr lang="zh-TW" altLang="en-US" dirty="0"/>
              <a:t>以一連串</a:t>
            </a:r>
            <a:r>
              <a:rPr lang="zh-TW" altLang="en-US" dirty="0">
                <a:solidFill>
                  <a:srgbClr val="FF0000"/>
                </a:solidFill>
              </a:rPr>
              <a:t>寫好</a:t>
            </a:r>
            <a:r>
              <a:rPr lang="zh-TW" altLang="en-US" dirty="0" smtClean="0">
                <a:solidFill>
                  <a:srgbClr val="FF0000"/>
                </a:solidFill>
              </a:rPr>
              <a:t>的問題</a:t>
            </a:r>
            <a:r>
              <a:rPr lang="zh-TW" altLang="en-US" dirty="0" smtClean="0"/>
              <a:t>組成</a:t>
            </a:r>
            <a:r>
              <a:rPr lang="zh-TW" altLang="en-US" dirty="0" smtClean="0">
                <a:solidFill>
                  <a:srgbClr val="FF0000"/>
                </a:solidFill>
              </a:rPr>
              <a:t>訪談大綱</a:t>
            </a:r>
            <a:r>
              <a:rPr lang="zh-TW" altLang="en-US" dirty="0" smtClean="0"/>
              <a:t>，收集受訪者</a:t>
            </a:r>
            <a:r>
              <a:rPr lang="zh-TW" altLang="en-US" dirty="0"/>
              <a:t>的意見、感受、反應等。</a:t>
            </a:r>
            <a:endParaRPr lang="en-US" altLang="zh-TW" dirty="0"/>
          </a:p>
          <a:p>
            <a:r>
              <a:rPr lang="zh-TW" altLang="en-US" kern="100" dirty="0" smtClean="0">
                <a:latin typeface="+mn-ea"/>
                <a:cs typeface="Times New Roman" panose="02020603050405020304" pitchFamily="18" charset="0"/>
              </a:rPr>
              <a:t>以口語的方式，就訪談大綱的問題，對受訪者進行訪談。</a:t>
            </a:r>
            <a:endParaRPr lang="zh-TW" altLang="zh-TW" kern="100" dirty="0">
              <a:latin typeface="+mn-ea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04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案例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kern="100" dirty="0">
                <a:latin typeface="+mj-ea"/>
                <a:ea typeface="+mj-ea"/>
              </a:rPr>
              <a:t>訪談耆老了解在地</a:t>
            </a:r>
            <a:r>
              <a:rPr lang="zh-TW" altLang="zh-TW" kern="100" dirty="0" smtClean="0">
                <a:latin typeface="+mj-ea"/>
                <a:ea typeface="+mj-ea"/>
              </a:rPr>
              <a:t>歷史</a:t>
            </a:r>
            <a:r>
              <a:rPr lang="zh-TW" altLang="en-US" kern="100" dirty="0" smtClean="0">
                <a:latin typeface="+mj-ea"/>
                <a:ea typeface="+mj-ea"/>
              </a:rPr>
              <a:t>。</a:t>
            </a:r>
            <a:endParaRPr lang="en-US" altLang="zh-TW" kern="100" dirty="0">
              <a:latin typeface="+mj-ea"/>
              <a:ea typeface="+mj-ea"/>
            </a:endParaRPr>
          </a:p>
          <a:p>
            <a:r>
              <a:rPr lang="zh-TW" altLang="zh-TW" kern="100" dirty="0">
                <a:latin typeface="+mj-ea"/>
                <a:ea typeface="+mj-ea"/>
              </a:rPr>
              <a:t>找班上三位常常外食的同學參與訪談，了解他們常吃的早餐種類以及外食的原因。</a:t>
            </a:r>
            <a:endParaRPr lang="en-US" altLang="zh-TW" kern="100" dirty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13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kern="100" dirty="0" smtClean="0"/>
              <a:t>分析工具：          </a:t>
            </a:r>
            <a:r>
              <a:rPr lang="en-US" altLang="zh-TW" kern="100" dirty="0" smtClean="0"/>
              <a:t>Google</a:t>
            </a:r>
            <a:r>
              <a:rPr lang="zh-TW" altLang="en-US" kern="100" dirty="0" smtClean="0"/>
              <a:t>文件與心智圖軟體</a:t>
            </a:r>
            <a:endParaRPr lang="en-US" altLang="zh-TW" kern="100" dirty="0" smtClean="0"/>
          </a:p>
          <a:p>
            <a:r>
              <a:rPr lang="zh-TW" altLang="en-US" kern="100" dirty="0" smtClean="0"/>
              <a:t>分析方式：</a:t>
            </a:r>
            <a:r>
              <a:rPr lang="zh-TW" altLang="zh-TW" kern="100" dirty="0" smtClean="0"/>
              <a:t>對於</a:t>
            </a:r>
            <a:r>
              <a:rPr lang="zh-TW" altLang="zh-TW" kern="100" dirty="0"/>
              <a:t>訪談的錄音檔，轉謄為逐字稿，並以文書處理</a:t>
            </a:r>
            <a:r>
              <a:rPr lang="zh-TW" altLang="zh-TW" kern="100" dirty="0" smtClean="0"/>
              <a:t>軟體</a:t>
            </a:r>
            <a:r>
              <a:rPr lang="zh-TW" altLang="en-US" kern="100" dirty="0" smtClean="0"/>
              <a:t>與</a:t>
            </a:r>
            <a:r>
              <a:rPr lang="zh-TW" altLang="zh-TW" kern="100" dirty="0" smtClean="0"/>
              <a:t>心智</a:t>
            </a:r>
            <a:r>
              <a:rPr lang="zh-TW" altLang="zh-TW" kern="100" dirty="0"/>
              <a:t>圖軟體加以分析，進而了解這三位同學常吃的早餐類型與外食的原因</a:t>
            </a:r>
            <a:r>
              <a:rPr lang="zh-TW" altLang="zh-TW" kern="100" dirty="0" smtClean="0"/>
              <a:t>。</a:t>
            </a:r>
            <a:endParaRPr lang="en-US" altLang="zh-TW" kern="100" dirty="0" smtClean="0"/>
          </a:p>
          <a:p>
            <a:r>
              <a:rPr lang="zh-TW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分析結果：了解同學外食其中一個原因是早上晚起，無法在家用早餐。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017" y="1548574"/>
            <a:ext cx="533400" cy="6096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475656" y="4284339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雖然媽媽有煮早餐，但是我早上起得太晚了，所以來不及在家吃，只好在外面買（小明）。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77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</TotalTime>
  <Words>231</Words>
  <Application>Microsoft Office PowerPoint</Application>
  <PresentationFormat>如螢幕大小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新細明體</vt:lpstr>
      <vt:lpstr>標楷體</vt:lpstr>
      <vt:lpstr>Calibri</vt:lpstr>
      <vt:lpstr>Century Schoolbook</vt:lpstr>
      <vt:lpstr>Times New Roman</vt:lpstr>
      <vt:lpstr>Wingdings</vt:lpstr>
      <vt:lpstr>Wingdings 2</vt:lpstr>
      <vt:lpstr>壁窗</vt:lpstr>
      <vt:lpstr>訪談法</vt:lpstr>
      <vt:lpstr>實施方式</vt:lpstr>
      <vt:lpstr>案例</vt:lpstr>
      <vt:lpstr>資料分析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30</cp:revision>
  <dcterms:created xsi:type="dcterms:W3CDTF">2015-04-06T07:01:24Z</dcterms:created>
  <dcterms:modified xsi:type="dcterms:W3CDTF">2016-02-05T03:26:29Z</dcterms:modified>
</cp:coreProperties>
</file>