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5" r:id="rId2"/>
    <p:sldId id="276" r:id="rId3"/>
    <p:sldId id="277" r:id="rId4"/>
    <p:sldId id="278" r:id="rId5"/>
    <p:sldId id="283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4" d="100"/>
          <a:sy n="74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01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文件分析法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26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實施方式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以搜尋的方式找尋</a:t>
            </a:r>
            <a:r>
              <a:rPr lang="zh-TW" altLang="en-US" dirty="0" smtClean="0">
                <a:solidFill>
                  <a:srgbClr val="FF0000"/>
                </a:solidFill>
              </a:rPr>
              <a:t>圖書館</a:t>
            </a:r>
            <a:r>
              <a:rPr lang="zh-TW" altLang="en-US" dirty="0" smtClean="0"/>
              <a:t>或</a:t>
            </a:r>
            <a:r>
              <a:rPr lang="zh-TW" altLang="en-US" dirty="0" smtClean="0">
                <a:solidFill>
                  <a:srgbClr val="FF0000"/>
                </a:solidFill>
              </a:rPr>
              <a:t>網路資源。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 smtClean="0"/>
              <a:t>到圖書館找有關於「水生植物」的書籍。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利用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搜尋，到氣象局網站，找尋宜蘭去年一年的雨量資訊。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5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案例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zh-TW" altLang="zh-TW" dirty="0" smtClean="0"/>
              <a:t>以</a:t>
            </a:r>
            <a:r>
              <a:rPr lang="zh-TW" altLang="zh-TW" dirty="0"/>
              <a:t>清明上河圖了解北宋繁華</a:t>
            </a:r>
            <a:r>
              <a:rPr lang="zh-TW" altLang="zh-TW" dirty="0" smtClean="0"/>
              <a:t>情形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fontAlgn="t"/>
            <a:r>
              <a:rPr lang="zh-TW" altLang="zh-TW" dirty="0" smtClean="0"/>
              <a:t>使用</a:t>
            </a:r>
            <a:r>
              <a:rPr lang="zh-TW" altLang="zh-TW" dirty="0"/>
              <a:t>行政院研考</a:t>
            </a:r>
            <a:r>
              <a:rPr lang="zh-TW" altLang="zh-TW" dirty="0" smtClean="0"/>
              <a:t>會</a:t>
            </a:r>
            <a:r>
              <a:rPr lang="zh-TW" altLang="en-US" dirty="0" smtClean="0"/>
              <a:t>「</a:t>
            </a:r>
            <a:r>
              <a:rPr lang="zh-TW" altLang="zh-TW" dirty="0" smtClean="0"/>
              <a:t>個人</a:t>
            </a:r>
            <a:r>
              <a:rPr lang="zh-TW" altLang="zh-TW" dirty="0"/>
              <a:t>／家戶數位落差調查</a:t>
            </a:r>
            <a:r>
              <a:rPr lang="zh-TW" altLang="zh-TW" dirty="0" smtClean="0"/>
              <a:t>報告</a:t>
            </a:r>
            <a:r>
              <a:rPr lang="zh-TW" altLang="en-US" dirty="0" smtClean="0"/>
              <a:t>」</a:t>
            </a:r>
            <a:r>
              <a:rPr lang="zh-TW" altLang="zh-TW" dirty="0" smtClean="0"/>
              <a:t>了解</a:t>
            </a:r>
            <a:r>
              <a:rPr lang="zh-TW" altLang="zh-TW" dirty="0"/>
              <a:t>台灣各地區上網</a:t>
            </a:r>
            <a:r>
              <a:rPr lang="zh-TW" altLang="zh-TW" dirty="0" smtClean="0"/>
              <a:t>情形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fontAlgn="t"/>
            <a:r>
              <a:rPr lang="zh-TW" altLang="zh-TW" kern="100" dirty="0"/>
              <a:t>上網或是到圖書館</a:t>
            </a:r>
            <a:r>
              <a:rPr lang="zh-TW" altLang="zh-TW" kern="100" dirty="0" smtClean="0"/>
              <a:t>找尋</a:t>
            </a:r>
            <a:r>
              <a:rPr lang="zh-TW" altLang="en-US" kern="100" dirty="0" smtClean="0"/>
              <a:t>網路沈迷的資料。</a:t>
            </a:r>
            <a:r>
              <a:rPr lang="en-US" altLang="zh-TW" kern="100" dirty="0" smtClean="0"/>
              <a:t> </a:t>
            </a:r>
            <a:endParaRPr lang="en-US" altLang="zh-TW" kern="100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72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資料分析一：文字資料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/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09600" y="17526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zh-TW" altLang="en-US" kern="100" dirty="0" smtClean="0"/>
              <a:t>分析工具：心智圖。</a:t>
            </a:r>
            <a:endParaRPr lang="en-US" altLang="zh-TW" kern="100" dirty="0" smtClean="0"/>
          </a:p>
          <a:p>
            <a:pPr fontAlgn="t"/>
            <a:r>
              <a:rPr lang="zh-TW" altLang="en-US" kern="100" dirty="0" smtClean="0"/>
              <a:t>分析結果：了解「生物柴油」的歷史、原料、產油效率、製程與使用等議題。</a:t>
            </a:r>
            <a:endParaRPr lang="en-US" altLang="zh-TW" kern="100" dirty="0" smtClean="0"/>
          </a:p>
          <a:p>
            <a:pPr fontAlgn="t"/>
            <a:endParaRPr lang="en-US" altLang="zh-TW" kern="100" dirty="0" smtClean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316224"/>
            <a:ext cx="40671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4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資料分析二：數字資料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zh-TW" altLang="en-US" kern="100" dirty="0"/>
              <a:t>分析工具</a:t>
            </a:r>
            <a:r>
              <a:rPr lang="zh-TW" altLang="en-US" kern="100" dirty="0" smtClean="0"/>
              <a:t>：試算表。</a:t>
            </a:r>
            <a:endParaRPr lang="en-US" altLang="zh-TW" kern="100" dirty="0"/>
          </a:p>
          <a:p>
            <a:pPr fontAlgn="t"/>
            <a:r>
              <a:rPr lang="zh-TW" altLang="en-US" kern="100" dirty="0"/>
              <a:t>分析結果</a:t>
            </a:r>
            <a:r>
              <a:rPr lang="zh-TW" altLang="en-US" kern="100" dirty="0" smtClean="0"/>
              <a:t>：統計</a:t>
            </a:r>
            <a:r>
              <a:rPr lang="en-US" altLang="zh-TW" kern="100" dirty="0" smtClean="0"/>
              <a:t>2011</a:t>
            </a:r>
            <a:r>
              <a:rPr lang="zh-TW" altLang="en-US" kern="100" dirty="0" smtClean="0"/>
              <a:t>年至</a:t>
            </a:r>
            <a:r>
              <a:rPr lang="en-US" altLang="zh-TW" kern="100" dirty="0" smtClean="0"/>
              <a:t>2015</a:t>
            </a:r>
            <a:r>
              <a:rPr lang="zh-TW" altLang="en-US" kern="100" dirty="0" smtClean="0"/>
              <a:t>年每個月的平均雨量。</a:t>
            </a:r>
            <a:endParaRPr lang="en-US" altLang="zh-TW" kern="100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75" y="2636912"/>
            <a:ext cx="9003125" cy="296155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57200" y="5157193"/>
            <a:ext cx="7643192" cy="28803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47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296</TotalTime>
  <Words>194</Words>
  <Application>Microsoft Office PowerPoint</Application>
  <PresentationFormat>如螢幕大小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Calibri</vt:lpstr>
      <vt:lpstr>Century Schoolbook</vt:lpstr>
      <vt:lpstr>Times New Roman</vt:lpstr>
      <vt:lpstr>Wingdings</vt:lpstr>
      <vt:lpstr>Wingdings 2</vt:lpstr>
      <vt:lpstr>壁窗</vt:lpstr>
      <vt:lpstr>文件分析法</vt:lpstr>
      <vt:lpstr>實施方式</vt:lpstr>
      <vt:lpstr>案例</vt:lpstr>
      <vt:lpstr>資料分析一：文字資料</vt:lpstr>
      <vt:lpstr>資料分析二：數字資料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30</cp:revision>
  <dcterms:created xsi:type="dcterms:W3CDTF">2015-04-06T07:01:24Z</dcterms:created>
  <dcterms:modified xsi:type="dcterms:W3CDTF">2016-02-05T03:26:09Z</dcterms:modified>
</cp:coreProperties>
</file>