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1" r:id="rId2"/>
    <p:sldId id="272" r:id="rId3"/>
    <p:sldId id="273" r:id="rId4"/>
    <p:sldId id="274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6" autoAdjust="0"/>
    <p:restoredTop sz="94660"/>
  </p:normalViewPr>
  <p:slideViewPr>
    <p:cSldViewPr>
      <p:cViewPr varScale="1">
        <p:scale>
          <a:sx n="74" d="100"/>
          <a:sy n="74" d="100"/>
        </p:scale>
        <p:origin x="105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91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92447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0EC6F-48AD-4A0F-BBBF-A386AC5BC7EC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9D8EB-137C-477B-848D-C604581E99CF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矩形 3"/>
          <p:cNvSpPr/>
          <p:nvPr userDrawn="1"/>
        </p:nvSpPr>
        <p:spPr>
          <a:xfrm>
            <a:off x="142844" y="6503839"/>
            <a:ext cx="525658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0DBA0-0B3D-49F3-8643-275E9A04091E}" type="datetime1">
              <a:rPr lang="zh-TW" altLang="en-US" smtClean="0"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6014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1B85050-DBCA-4EC8-8887-DFD648D14066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795972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/>
              <a:pPr/>
              <a:t>‹#›</a:t>
            </a:fld>
            <a:endParaRPr lang="zh-TW" altLang="en-US" sz="160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950D6F0-127C-4AD4-905F-F4A7A58DEEF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A62B8-22E2-4FE2-BC77-CBE018ADE51D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1D720-2E57-4A62-B772-A34C8607EB33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28BDA18-7731-4D68-891D-3F5B4B9CC331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63B0E-E88E-4A5C-A36D-43A03AF2B5B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E0520B2-8EB0-4279-9649-7CDCD3AF0599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BDEDFC4-807C-4194-B9DC-75BC88D27ADA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41DA77D-AD5D-41E1-90D0-74126C36A608}" type="datetime1">
              <a:rPr lang="zh-TW" altLang="en-US" smtClean="0"/>
              <a:pPr/>
              <a:t>2016/2/5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問卷調查法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1874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實施方式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對目標</a:t>
            </a:r>
            <a:r>
              <a:rPr lang="zh-TW" altLang="en-US" dirty="0"/>
              <a:t>對象群的意見調查</a:t>
            </a:r>
            <a:r>
              <a:rPr lang="zh-TW" altLang="en-US" dirty="0" smtClean="0"/>
              <a:t>方法。</a:t>
            </a:r>
            <a:endParaRPr lang="en-US" altLang="zh-TW" dirty="0" smtClean="0"/>
          </a:p>
          <a:p>
            <a:r>
              <a:rPr lang="zh-TW" altLang="en-US" dirty="0" smtClean="0"/>
              <a:t>以一連串</a:t>
            </a:r>
            <a:r>
              <a:rPr lang="zh-TW" altLang="en-US" dirty="0">
                <a:solidFill>
                  <a:srgbClr val="FF0000"/>
                </a:solidFill>
              </a:rPr>
              <a:t>寫好的小問題</a:t>
            </a:r>
            <a:r>
              <a:rPr lang="zh-TW" altLang="en-US" dirty="0" smtClean="0"/>
              <a:t>組成問卷，</a:t>
            </a:r>
            <a:r>
              <a:rPr lang="zh-TW" altLang="en-US" dirty="0"/>
              <a:t>收集被訪問者的意見、感受、</a:t>
            </a:r>
            <a:r>
              <a:rPr lang="zh-TW" altLang="en-US" dirty="0" smtClean="0"/>
              <a:t>反應等。</a:t>
            </a:r>
            <a:endParaRPr lang="en-US" altLang="zh-TW" dirty="0" smtClean="0"/>
          </a:p>
          <a:p>
            <a:r>
              <a:rPr lang="zh-TW" altLang="zh-TW" kern="100" dirty="0">
                <a:latin typeface="+mn-ea"/>
              </a:rPr>
              <a:t>需要設計適當的問卷，並且對於研究的對象發放問卷進行調查，例如：以問卷調查同學使用臉書的情形。</a:t>
            </a:r>
            <a:endParaRPr lang="zh-TW" altLang="zh-TW" kern="100" dirty="0">
              <a:latin typeface="+mn-ea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942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案例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kern="100" dirty="0" smtClean="0">
                <a:latin typeface="+mn-ea"/>
              </a:rPr>
              <a:t>國小學生</a:t>
            </a:r>
            <a:r>
              <a:rPr lang="zh-TW" altLang="zh-TW" kern="100" dirty="0" smtClean="0">
                <a:latin typeface="+mn-ea"/>
              </a:rPr>
              <a:t>上網</a:t>
            </a:r>
            <a:r>
              <a:rPr lang="zh-TW" altLang="zh-TW" kern="100" dirty="0">
                <a:latin typeface="+mn-ea"/>
              </a:rPr>
              <a:t>概況</a:t>
            </a:r>
            <a:r>
              <a:rPr lang="zh-TW" altLang="zh-TW" kern="100" dirty="0" smtClean="0">
                <a:latin typeface="+mn-ea"/>
              </a:rPr>
              <a:t>問卷調查</a:t>
            </a:r>
            <a:endParaRPr lang="en-US" altLang="zh-TW" kern="100" dirty="0" smtClean="0">
              <a:latin typeface="+mn-ea"/>
            </a:endParaRPr>
          </a:p>
          <a:p>
            <a:r>
              <a:rPr lang="zh-TW" altLang="en-US" kern="100" dirty="0" smtClean="0">
                <a:latin typeface="+mn-ea"/>
              </a:rPr>
              <a:t>國小學生早餐外食問卷調查</a:t>
            </a:r>
            <a:endParaRPr lang="en-US" altLang="zh-TW" kern="100" dirty="0" smtClean="0">
              <a:latin typeface="+mn-ea"/>
            </a:endParaRPr>
          </a:p>
          <a:p>
            <a:endParaRPr lang="zh-TW" altLang="zh-TW" kern="100" dirty="0"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8694674"/>
              </p:ext>
            </p:extLst>
          </p:nvPr>
        </p:nvGraphicFramePr>
        <p:xfrm>
          <a:off x="800100" y="3212976"/>
          <a:ext cx="67818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1800"/>
              </a:tblGrid>
              <a:tr h="283056">
                <a:tc>
                  <a:txBody>
                    <a:bodyPr/>
                    <a:lstStyle/>
                    <a:p>
                      <a:endParaRPr lang="zh-TW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 smtClean="0"/>
                        <a:t>我喜歡用</a:t>
                      </a:r>
                      <a:r>
                        <a:rPr lang="en-US" altLang="zh-TW" sz="2000" dirty="0" err="1" smtClean="0"/>
                        <a:t>Youtube</a:t>
                      </a:r>
                      <a:r>
                        <a:rPr lang="zh-TW" altLang="en-US" sz="2000" dirty="0" smtClean="0"/>
                        <a:t>觀賞影片</a:t>
                      </a:r>
                      <a:r>
                        <a:rPr lang="zh-TW" altLang="zh-TW" sz="2000" dirty="0" smtClean="0"/>
                        <a:t>。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 smtClean="0"/>
                        <a:t>□ 很同意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同意</a:t>
                      </a:r>
                      <a:r>
                        <a:rPr lang="en-US" altLang="zh-TW" sz="2000" dirty="0" smtClean="0"/>
                        <a:t>   </a:t>
                      </a:r>
                      <a:r>
                        <a:rPr lang="zh-TW" altLang="zh-TW" sz="2000" dirty="0" smtClean="0"/>
                        <a:t>□還好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不同意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非常不同意</a:t>
                      </a:r>
                      <a:r>
                        <a:rPr lang="en-US" altLang="zh-TW" sz="2000" dirty="0" smtClean="0"/>
                        <a:t> </a:t>
                      </a:r>
                      <a:endParaRPr lang="zh-TW" altLang="zh-TW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zh-TW" altLang="en-US" sz="2000" dirty="0" smtClean="0"/>
                        <a:t>我喜歡用</a:t>
                      </a:r>
                      <a:r>
                        <a:rPr lang="en-US" altLang="zh-TW" sz="2000" dirty="0" smtClean="0"/>
                        <a:t>KKBOX</a:t>
                      </a:r>
                      <a:r>
                        <a:rPr lang="zh-TW" altLang="en-US" sz="2000" dirty="0" smtClean="0"/>
                        <a:t>聆聽音樂。</a:t>
                      </a:r>
                      <a:endParaRPr lang="en-US" altLang="zh-TW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dirty="0" smtClean="0"/>
                        <a:t>□ 很同意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同意</a:t>
                      </a:r>
                      <a:r>
                        <a:rPr lang="en-US" altLang="zh-TW" sz="2000" dirty="0" smtClean="0"/>
                        <a:t>   </a:t>
                      </a:r>
                      <a:r>
                        <a:rPr lang="zh-TW" altLang="zh-TW" sz="2000" dirty="0" smtClean="0"/>
                        <a:t>□還好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不同意</a:t>
                      </a:r>
                      <a:r>
                        <a:rPr lang="en-US" altLang="zh-TW" sz="2000" dirty="0" smtClean="0"/>
                        <a:t>  </a:t>
                      </a:r>
                      <a:r>
                        <a:rPr lang="zh-TW" altLang="zh-TW" sz="2000" dirty="0" smtClean="0"/>
                        <a:t>□ 非常不同意</a:t>
                      </a:r>
                      <a:r>
                        <a:rPr lang="en-US" altLang="zh-TW" sz="2000" dirty="0" smtClean="0"/>
                        <a:t> </a:t>
                      </a:r>
                      <a:endParaRPr lang="zh-TW" altLang="zh-TW" sz="200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2780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資料分析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7692"/>
            <a:ext cx="7467600" cy="4873752"/>
          </a:xfrm>
        </p:spPr>
        <p:txBody>
          <a:bodyPr>
            <a:normAutofit/>
          </a:bodyPr>
          <a:lstStyle/>
          <a:p>
            <a:r>
              <a:rPr lang="zh-TW" altLang="en-US" kern="100" dirty="0" smtClean="0"/>
              <a:t>問卷發放：</a:t>
            </a:r>
            <a:r>
              <a:rPr lang="zh-TW" altLang="zh-TW" kern="100" dirty="0" smtClean="0"/>
              <a:t>設計</a:t>
            </a:r>
            <a:r>
              <a:rPr lang="zh-TW" altLang="zh-TW" kern="100" dirty="0"/>
              <a:t>一份外食情形問卷，</a:t>
            </a:r>
            <a:r>
              <a:rPr lang="zh-TW" altLang="zh-TW" kern="100" dirty="0" smtClean="0"/>
              <a:t>發給</a:t>
            </a:r>
            <a:r>
              <a:rPr lang="zh-TW" altLang="en-US" kern="100" dirty="0" smtClean="0"/>
              <a:t>五</a:t>
            </a:r>
            <a:r>
              <a:rPr lang="zh-TW" altLang="zh-TW" kern="100" dirty="0" smtClean="0"/>
              <a:t>年級</a:t>
            </a:r>
            <a:r>
              <a:rPr lang="zh-TW" altLang="en-US" kern="100" dirty="0" smtClean="0"/>
              <a:t>甲班與乙班</a:t>
            </a:r>
            <a:r>
              <a:rPr lang="zh-TW" altLang="zh-TW" kern="100" dirty="0" smtClean="0"/>
              <a:t>兩</a:t>
            </a:r>
            <a:r>
              <a:rPr lang="zh-TW" altLang="zh-TW" kern="100" dirty="0"/>
              <a:t>班的同學，了解他們常吃早餐的種類與外食的原因</a:t>
            </a:r>
            <a:r>
              <a:rPr lang="zh-TW" altLang="zh-TW" kern="100" dirty="0" smtClean="0"/>
              <a:t>。</a:t>
            </a:r>
            <a:endParaRPr lang="en-US" altLang="zh-TW" kern="100" dirty="0" smtClean="0"/>
          </a:p>
          <a:p>
            <a:r>
              <a:rPr lang="zh-TW" altLang="en-US" kern="100" dirty="0" smtClean="0"/>
              <a:t>分析工具：       </a:t>
            </a:r>
            <a:r>
              <a:rPr lang="en-US" altLang="zh-TW" kern="100" dirty="0" smtClean="0"/>
              <a:t>Google</a:t>
            </a:r>
            <a:r>
              <a:rPr lang="zh-TW" altLang="en-US" kern="100" dirty="0"/>
              <a:t> </a:t>
            </a:r>
            <a:r>
              <a:rPr lang="zh-TW" altLang="en-US" kern="100" dirty="0" smtClean="0"/>
              <a:t>試算表。</a:t>
            </a:r>
            <a:endParaRPr lang="en-US" altLang="zh-TW" kern="100" dirty="0" smtClean="0"/>
          </a:p>
          <a:p>
            <a:r>
              <a:rPr lang="zh-TW" altLang="en-US" kern="100" dirty="0" smtClean="0"/>
              <a:t>分析結果：發現五年級外食比例為</a:t>
            </a:r>
            <a:r>
              <a:rPr lang="en-US" altLang="zh-TW" kern="100" dirty="0" smtClean="0"/>
              <a:t>20%</a:t>
            </a:r>
            <a:r>
              <a:rPr lang="zh-TW" altLang="en-US" kern="100" dirty="0" smtClean="0"/>
              <a:t>。</a:t>
            </a:r>
            <a:endParaRPr lang="en-US" altLang="zh-TW" kern="100" dirty="0" smtClean="0"/>
          </a:p>
          <a:p>
            <a:endParaRPr lang="en-US" altLang="zh-TW" kern="100" dirty="0" smtClean="0"/>
          </a:p>
          <a:p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zh-TW" kern="100" dirty="0"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2636912"/>
            <a:ext cx="504825" cy="581025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8296" y="3933056"/>
            <a:ext cx="4536504" cy="2160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6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模組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296</TotalTime>
  <Words>217</Words>
  <Application>Microsoft Office PowerPoint</Application>
  <PresentationFormat>如螢幕大小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新細明體</vt:lpstr>
      <vt:lpstr>標楷體</vt:lpstr>
      <vt:lpstr>Calibri</vt:lpstr>
      <vt:lpstr>Century Schoolbook</vt:lpstr>
      <vt:lpstr>Times New Roman</vt:lpstr>
      <vt:lpstr>Wingdings</vt:lpstr>
      <vt:lpstr>Wingdings 2</vt:lpstr>
      <vt:lpstr>壁窗</vt:lpstr>
      <vt:lpstr>問卷調查法</vt:lpstr>
      <vt:lpstr>實施方式</vt:lpstr>
      <vt:lpstr>案例</vt:lpstr>
      <vt:lpstr>資料分析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30</cp:revision>
  <dcterms:created xsi:type="dcterms:W3CDTF">2015-04-06T07:01:24Z</dcterms:created>
  <dcterms:modified xsi:type="dcterms:W3CDTF">2016-02-05T03:25:49Z</dcterms:modified>
</cp:coreProperties>
</file>