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74" d="100"/>
          <a:sy n="74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059957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601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資</a:t>
            </a:r>
            <a:r>
              <a:rPr lang="zh-TW" altLang="en-US" dirty="0"/>
              <a:t>料</a:t>
            </a:r>
            <a:r>
              <a:rPr lang="zh-TW" altLang="en-US" dirty="0" smtClean="0"/>
              <a:t>收集與分析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762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常用資料取得的方式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觀察法</a:t>
            </a:r>
            <a:endParaRPr lang="en-US" altLang="zh-TW" dirty="0" smtClean="0"/>
          </a:p>
          <a:p>
            <a:r>
              <a:rPr lang="zh-TW" altLang="en-US" dirty="0" smtClean="0"/>
              <a:t>問卷調查法</a:t>
            </a:r>
            <a:endParaRPr lang="en-US" altLang="zh-TW" dirty="0"/>
          </a:p>
          <a:p>
            <a:r>
              <a:rPr lang="zh-TW" altLang="en-US" dirty="0" smtClean="0"/>
              <a:t>文件分析法</a:t>
            </a:r>
            <a:endParaRPr lang="en-US" altLang="zh-TW" dirty="0"/>
          </a:p>
          <a:p>
            <a:r>
              <a:rPr lang="zh-TW" altLang="en-US" dirty="0"/>
              <a:t>訪談</a:t>
            </a:r>
            <a:r>
              <a:rPr lang="zh-TW" altLang="en-US" dirty="0" smtClean="0"/>
              <a:t>法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276872"/>
            <a:ext cx="2082540" cy="3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31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296</TotalTime>
  <Words>19</Words>
  <Application>Microsoft Office PowerPoint</Application>
  <PresentationFormat>如螢幕大小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Calibri</vt:lpstr>
      <vt:lpstr>Century Schoolbook</vt:lpstr>
      <vt:lpstr>Wingdings</vt:lpstr>
      <vt:lpstr>Wingdings 2</vt:lpstr>
      <vt:lpstr>壁窗</vt:lpstr>
      <vt:lpstr>資料收集與分析</vt:lpstr>
      <vt:lpstr>常用資料取得的方式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30</cp:revision>
  <dcterms:created xsi:type="dcterms:W3CDTF">2015-04-06T07:01:24Z</dcterms:created>
  <dcterms:modified xsi:type="dcterms:W3CDTF">2016-02-05T03:24:14Z</dcterms:modified>
</cp:coreProperties>
</file>