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62" r:id="rId3"/>
    <p:sldId id="259" r:id="rId4"/>
    <p:sldId id="260" r:id="rId5"/>
    <p:sldId id="263" r:id="rId6"/>
    <p:sldId id="261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3007272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 userDrawn="1"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DBA0-0B3D-49F3-8643-275E9A04091E}" type="datetime1">
              <a:rPr lang="zh-TW" altLang="en-US" smtClean="0"/>
              <a:t>2016/2/1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16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 userDrawn="1"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DBA0-0B3D-49F3-8643-275E9A04091E}" type="datetime1">
              <a:rPr lang="zh-TW" altLang="en-US" smtClean="0"/>
              <a:t>2016/2/1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474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擬</a:t>
            </a:r>
            <a:r>
              <a:rPr lang="zh-TW" altLang="en-US" dirty="0" smtClean="0"/>
              <a:t>定專題主</a:t>
            </a:r>
            <a:r>
              <a:rPr lang="zh-TW" altLang="en-US" dirty="0"/>
              <a:t>題</a:t>
            </a:r>
          </a:p>
        </p:txBody>
      </p:sp>
    </p:spTree>
    <p:extLst>
      <p:ext uri="{BB962C8B-B14F-4D97-AF65-F5344CB8AC3E}">
        <p14:creationId xmlns:p14="http://schemas.microsoft.com/office/powerpoint/2010/main" val="2431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決定主題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830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專題主題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457200" y="1700808"/>
            <a:ext cx="7467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anose="05000000000000000000" pitchFamily="2" charset="2"/>
              <a:buChar char="Ø"/>
            </a:pPr>
            <a:r>
              <a:rPr lang="zh-TW" altLang="zh-TW" sz="2800" dirty="0"/>
              <a:t>專題主題可以從</a:t>
            </a:r>
            <a:r>
              <a:rPr lang="zh-TW" altLang="zh-TW" sz="2800" dirty="0">
                <a:solidFill>
                  <a:srgbClr val="FF0000"/>
                </a:solidFill>
              </a:rPr>
              <a:t>時事</a:t>
            </a:r>
            <a:r>
              <a:rPr lang="zh-TW" altLang="zh-TW" sz="2800" dirty="0"/>
              <a:t>或是</a:t>
            </a:r>
            <a:r>
              <a:rPr lang="zh-TW" altLang="zh-TW" sz="2800" dirty="0">
                <a:solidFill>
                  <a:srgbClr val="FF0000"/>
                </a:solidFill>
              </a:rPr>
              <a:t>日常生活</a:t>
            </a:r>
            <a:r>
              <a:rPr lang="zh-TW" altLang="zh-TW" sz="2800" dirty="0"/>
              <a:t>中找尋靈感，最好與自己</a:t>
            </a:r>
            <a:r>
              <a:rPr lang="zh-TW" altLang="zh-TW" sz="2800" dirty="0">
                <a:solidFill>
                  <a:srgbClr val="FF0000"/>
                </a:solidFill>
              </a:rPr>
              <a:t>有切身</a:t>
            </a:r>
            <a:r>
              <a:rPr lang="zh-TW" altLang="zh-TW" sz="2800" dirty="0" smtClean="0">
                <a:solidFill>
                  <a:srgbClr val="FF0000"/>
                </a:solidFill>
              </a:rPr>
              <a:t>關係</a:t>
            </a:r>
            <a:r>
              <a:rPr lang="zh-TW" altLang="zh-TW" sz="2800" dirty="0" smtClean="0"/>
              <a:t>並且</a:t>
            </a:r>
            <a:r>
              <a:rPr lang="zh-TW" altLang="zh-TW" sz="2800" dirty="0">
                <a:solidFill>
                  <a:srgbClr val="FF0000"/>
                </a:solidFill>
              </a:rPr>
              <a:t>令你感興趣</a:t>
            </a:r>
            <a:r>
              <a:rPr lang="zh-TW" altLang="zh-TW" sz="2800" dirty="0"/>
              <a:t>的</a:t>
            </a:r>
            <a:r>
              <a:rPr lang="zh-TW" altLang="zh-TW" sz="2800" dirty="0" smtClean="0"/>
              <a:t>題目</a:t>
            </a:r>
            <a:r>
              <a:rPr lang="zh-TW" altLang="en-US" sz="2800" dirty="0" smtClean="0"/>
              <a:t>；</a:t>
            </a:r>
            <a:endParaRPr lang="en-US" altLang="zh-TW" sz="2800" dirty="0" smtClean="0"/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zh-TW" altLang="zh-TW" sz="2800" dirty="0" smtClean="0"/>
              <a:t>專題</a:t>
            </a:r>
            <a:r>
              <a:rPr lang="zh-TW" altLang="zh-TW" sz="2800" dirty="0"/>
              <a:t>的</a:t>
            </a:r>
            <a:r>
              <a:rPr lang="zh-TW" altLang="zh-TW" sz="2800" dirty="0" smtClean="0"/>
              <a:t>範圍</a:t>
            </a:r>
            <a:r>
              <a:rPr lang="zh-TW" altLang="en-US" sz="2800" dirty="0" smtClean="0"/>
              <a:t>要</a:t>
            </a:r>
            <a:r>
              <a:rPr lang="zh-TW" altLang="en-US" sz="2800" dirty="0" smtClean="0">
                <a:solidFill>
                  <a:srgbClr val="FF0000"/>
                </a:solidFill>
              </a:rPr>
              <a:t>合宜</a:t>
            </a:r>
            <a:r>
              <a:rPr lang="zh-TW" altLang="en-US" sz="2800" dirty="0" smtClean="0"/>
              <a:t>，</a:t>
            </a:r>
            <a:r>
              <a:rPr lang="zh-TW" altLang="zh-TW" sz="2800" dirty="0" smtClean="0"/>
              <a:t>過</a:t>
            </a:r>
            <a:r>
              <a:rPr lang="zh-TW" altLang="zh-TW" sz="2800" dirty="0"/>
              <a:t>大或過小都不</a:t>
            </a:r>
            <a:r>
              <a:rPr lang="zh-TW" altLang="zh-TW" sz="2800" dirty="0" smtClean="0"/>
              <a:t>合宜</a:t>
            </a:r>
            <a:r>
              <a:rPr lang="zh-TW" altLang="en-US" sz="2800" dirty="0" smtClean="0"/>
              <a:t>；</a:t>
            </a:r>
            <a:endParaRPr lang="en-US" altLang="zh-TW" sz="2800" dirty="0" smtClean="0"/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zh-TW" altLang="zh-TW" sz="2800" dirty="0" smtClean="0"/>
              <a:t>專題</a:t>
            </a:r>
            <a:r>
              <a:rPr lang="zh-TW" altLang="zh-TW" sz="2800" dirty="0"/>
              <a:t>製作的成果必須有</a:t>
            </a:r>
            <a:r>
              <a:rPr lang="zh-TW" altLang="zh-TW" sz="2800" dirty="0">
                <a:solidFill>
                  <a:srgbClr val="FF0000"/>
                </a:solidFill>
              </a:rPr>
              <a:t>適用的</a:t>
            </a:r>
            <a:r>
              <a:rPr lang="zh-TW" altLang="zh-TW" sz="2800" dirty="0" smtClean="0">
                <a:solidFill>
                  <a:srgbClr val="FF0000"/>
                </a:solidFill>
              </a:rPr>
              <a:t>對象</a:t>
            </a:r>
            <a:r>
              <a:rPr lang="zh-TW" altLang="en-US" sz="2800" dirty="0" smtClean="0">
                <a:solidFill>
                  <a:srgbClr val="FF0000"/>
                </a:solidFill>
              </a:rPr>
              <a:t>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9210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主題擬定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841585"/>
              </p:ext>
            </p:extLst>
          </p:nvPr>
        </p:nvGraphicFramePr>
        <p:xfrm>
          <a:off x="457200" y="2276872"/>
          <a:ext cx="7467600" cy="2042571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2461321"/>
                <a:gridCol w="2522555"/>
                <a:gridCol w="2483724"/>
              </a:tblGrid>
              <a:tr h="6808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主題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所需時間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適用對象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0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環島</a:t>
                      </a:r>
                      <a:r>
                        <a:rPr lang="zh-TW" sz="2000" kern="100" dirty="0" smtClean="0">
                          <a:effectLst/>
                        </a:rPr>
                        <a:t>旅行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一週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三年五班學生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0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落實班級節能減碳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兩個月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一年二班學生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48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規畫可能的子主題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676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「環島旅行」相關的子主題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景點</a:t>
            </a:r>
            <a:endParaRPr lang="en-US" altLang="zh-TW" dirty="0" smtClean="0"/>
          </a:p>
          <a:p>
            <a:r>
              <a:rPr lang="zh-TW" altLang="en-US" dirty="0" smtClean="0"/>
              <a:t>路線圖</a:t>
            </a:r>
            <a:endParaRPr lang="en-US" altLang="zh-TW" dirty="0" smtClean="0"/>
          </a:p>
          <a:p>
            <a:r>
              <a:rPr lang="zh-TW" altLang="en-US" dirty="0" smtClean="0"/>
              <a:t>費用</a:t>
            </a:r>
            <a:endParaRPr lang="en-US" altLang="zh-TW" dirty="0" smtClean="0"/>
          </a:p>
          <a:p>
            <a:r>
              <a:rPr lang="zh-TW" altLang="en-US" dirty="0" smtClean="0"/>
              <a:t>時間</a:t>
            </a:r>
            <a:endParaRPr lang="en-US" altLang="zh-TW" dirty="0" smtClean="0"/>
          </a:p>
          <a:p>
            <a:r>
              <a:rPr lang="zh-TW" altLang="en-US" dirty="0" smtClean="0"/>
              <a:t>交通工具</a:t>
            </a:r>
            <a:endParaRPr lang="en-US" altLang="zh-TW" dirty="0" smtClean="0"/>
          </a:p>
          <a:p>
            <a:r>
              <a:rPr lang="zh-TW" altLang="en-US" dirty="0" smtClean="0"/>
              <a:t>住宿</a:t>
            </a:r>
            <a:endParaRPr lang="en-US" altLang="zh-TW" dirty="0" smtClean="0"/>
          </a:p>
          <a:p>
            <a:r>
              <a:rPr lang="zh-TW" altLang="en-US" dirty="0" smtClean="0"/>
              <a:t>餐飲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253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「落實班級節能減碳」相關的主子題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節約用水</a:t>
            </a:r>
            <a:endParaRPr lang="en-US" altLang="zh-TW" dirty="0" smtClean="0"/>
          </a:p>
          <a:p>
            <a:r>
              <a:rPr lang="zh-TW" altLang="en-US" dirty="0" smtClean="0"/>
              <a:t>節約用電</a:t>
            </a:r>
            <a:endParaRPr lang="en-US" altLang="zh-TW" dirty="0" smtClean="0"/>
          </a:p>
          <a:p>
            <a:r>
              <a:rPr lang="zh-TW" altLang="en-US" dirty="0" smtClean="0"/>
              <a:t>資源再利用</a:t>
            </a:r>
            <a:endParaRPr lang="en-US" altLang="zh-TW" dirty="0" smtClean="0"/>
          </a:p>
          <a:p>
            <a:r>
              <a:rPr lang="zh-TW" altLang="en-US" dirty="0" smtClean="0"/>
              <a:t>減少碳排放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494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產生心智圖</a:t>
            </a:r>
            <a:endParaRPr lang="zh-TW" altLang="en-US" dirty="0"/>
          </a:p>
        </p:txBody>
      </p:sp>
      <p:sp>
        <p:nvSpPr>
          <p:cNvPr id="8" name="副標題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6382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將概念逐步具體化完成心智圖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11155"/>
            <a:ext cx="7422096" cy="4917033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2337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</TotalTime>
  <Words>183</Words>
  <Application>Microsoft Office PowerPoint</Application>
  <PresentationFormat>如螢幕大小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新細明體</vt:lpstr>
      <vt:lpstr>Calibri</vt:lpstr>
      <vt:lpstr>Century Schoolbook</vt:lpstr>
      <vt:lpstr>Times New Roman</vt:lpstr>
      <vt:lpstr>Wingdings</vt:lpstr>
      <vt:lpstr>Wingdings 2</vt:lpstr>
      <vt:lpstr>壁窗</vt:lpstr>
      <vt:lpstr>擬定專題主題</vt:lpstr>
      <vt:lpstr>決定主題</vt:lpstr>
      <vt:lpstr>專題主題</vt:lpstr>
      <vt:lpstr>主題擬定</vt:lpstr>
      <vt:lpstr>規畫可能的子主題</vt:lpstr>
      <vt:lpstr>「環島旅行」相關的子主題</vt:lpstr>
      <vt:lpstr>「落實班級節能減碳」相關的主子題</vt:lpstr>
      <vt:lpstr>產生心智圖</vt:lpstr>
      <vt:lpstr>將概念逐步具體化完成心智圖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15</cp:revision>
  <dcterms:created xsi:type="dcterms:W3CDTF">2015-04-06T07:01:24Z</dcterms:created>
  <dcterms:modified xsi:type="dcterms:W3CDTF">2016-02-01T06:39:06Z</dcterms:modified>
</cp:coreProperties>
</file>