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4" r:id="rId9"/>
    <p:sldId id="263" r:id="rId10"/>
    <p:sldId id="265" r:id="rId11"/>
    <p:sldId id="266" r:id="rId12"/>
    <p:sldId id="270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579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174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79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臺灣學校網界博覽會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歷屆作品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9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網址：</a:t>
            </a:r>
            <a:r>
              <a:rPr lang="en-US" altLang="zh-TW" dirty="0"/>
              <a:t>http://</a:t>
            </a:r>
            <a:r>
              <a:rPr lang="en-US" altLang="zh-TW" dirty="0" smtClean="0"/>
              <a:t>cyberfair.taiwanschoolnet.org/history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988840"/>
            <a:ext cx="7629283" cy="401133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71392" y="2276872"/>
            <a:ext cx="700608" cy="391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21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2015</a:t>
            </a:r>
            <a:r>
              <a:rPr lang="zh-TW" altLang="en-US" dirty="0" smtClean="0"/>
              <a:t>年地方人物領域得獎名單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677" y="1600200"/>
            <a:ext cx="5728646" cy="48736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91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2015</a:t>
            </a:r>
            <a:r>
              <a:rPr lang="zh-TW" altLang="en-US" dirty="0" smtClean="0"/>
              <a:t>年臺灣學校網界博覽會金獎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7467600" cy="414218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976275" y="5797480"/>
            <a:ext cx="692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http://library.taiwanschoolnet.org/cyberfair2015/jges/index.htm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225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主題網站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6046"/>
            <a:ext cx="7467600" cy="4634832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7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主題網站之內容心智圖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681" y="1445404"/>
            <a:ext cx="9407786" cy="530627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9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5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網址：</a:t>
            </a:r>
            <a:r>
              <a:rPr lang="en-US" altLang="zh-TW" dirty="0" smtClean="0"/>
              <a:t>http://cyberfair.taiwanschoolnet.org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50" y="1793574"/>
            <a:ext cx="7467600" cy="427636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活動性質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「網界博覽會」 </a:t>
            </a:r>
            <a:r>
              <a:rPr lang="en-US" altLang="zh-TW" dirty="0" err="1"/>
              <a:t>Cyberfair</a:t>
            </a:r>
            <a:r>
              <a:rPr lang="en-US" altLang="zh-TW" dirty="0"/>
              <a:t> </a:t>
            </a:r>
            <a:r>
              <a:rPr lang="zh-TW" altLang="en-US" dirty="0"/>
              <a:t>活動係源自美國舉辦的 「</a:t>
            </a:r>
            <a:r>
              <a:rPr lang="zh-TW" altLang="en-US" dirty="0">
                <a:solidFill>
                  <a:srgbClr val="FF0000"/>
                </a:solidFill>
              </a:rPr>
              <a:t>國際學校網界博覽會</a:t>
            </a:r>
            <a:r>
              <a:rPr lang="zh-TW" altLang="en-US" dirty="0"/>
              <a:t>」 </a:t>
            </a:r>
            <a:r>
              <a:rPr lang="en-US" altLang="zh-TW" dirty="0"/>
              <a:t>The International Schools </a:t>
            </a:r>
            <a:r>
              <a:rPr lang="en-US" altLang="zh-TW" dirty="0" err="1"/>
              <a:t>Cyberfair</a:t>
            </a:r>
            <a:r>
              <a:rPr lang="en-US" altLang="zh-TW" dirty="0"/>
              <a:t> </a:t>
            </a:r>
            <a:r>
              <a:rPr lang="zh-TW" altLang="en-US" dirty="0"/>
              <a:t>比賽構想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參加「國際學校網界博覽會」比賽的學生，代表各自鄉土社區的大使，</a:t>
            </a:r>
            <a:r>
              <a:rPr lang="zh-TW" altLang="en-US" dirty="0">
                <a:solidFill>
                  <a:srgbClr val="FF0000"/>
                </a:solidFill>
              </a:rPr>
              <a:t>負有向全世界觀眾介紹本鄉本土特色的使命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經過</a:t>
            </a:r>
            <a:r>
              <a:rPr lang="zh-TW" altLang="en-US" dirty="0"/>
              <a:t>深入</a:t>
            </a:r>
            <a:r>
              <a:rPr lang="zh-TW" altLang="en-US" dirty="0">
                <a:solidFill>
                  <a:srgbClr val="FF0000"/>
                </a:solidFill>
              </a:rPr>
              <a:t>研究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採訪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座談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攝影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紀錄</a:t>
            </a:r>
            <a:r>
              <a:rPr lang="zh-TW" altLang="en-US" dirty="0"/>
              <a:t>等一系列研究步驟後、將研究成果製成網頁，再由參賽隊伍相互觀摩作品、選出優勝隊伍，最後由大會頒贈獎狀做為鼓勵。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85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緣起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在</a:t>
            </a:r>
            <a:r>
              <a:rPr lang="zh-TW" altLang="en-US" dirty="0"/>
              <a:t>教育部推動下，自</a:t>
            </a:r>
            <a:r>
              <a:rPr lang="en-US" altLang="zh-TW" dirty="0">
                <a:solidFill>
                  <a:srgbClr val="FF0000"/>
                </a:solidFill>
              </a:rPr>
              <a:t>2000</a:t>
            </a:r>
            <a:r>
              <a:rPr lang="zh-TW" altLang="en-US" dirty="0">
                <a:solidFill>
                  <a:srgbClr val="FF0000"/>
                </a:solidFill>
              </a:rPr>
              <a:t>年</a:t>
            </a:r>
            <a:r>
              <a:rPr lang="zh-TW" altLang="en-US" dirty="0"/>
              <a:t>起獲得「全球學校網路基金會」的授權，每年舉辦一次「臺灣學校網界博覽會」，以推廣資訊教育、拓展國際視野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每年都有許多臺灣國小、國中與高中職參加</a:t>
            </a:r>
            <a:r>
              <a:rPr lang="zh-TW" altLang="en-US" dirty="0"/>
              <a:t>「臺灣學校網界博覽會</a:t>
            </a:r>
            <a:r>
              <a:rPr lang="zh-TW" altLang="en-US" dirty="0" smtClean="0"/>
              <a:t>」，之後再參加</a:t>
            </a:r>
            <a:r>
              <a:rPr lang="zh-TW" altLang="en-US" smtClean="0"/>
              <a:t>「</a:t>
            </a:r>
            <a:r>
              <a:rPr lang="zh-TW" altLang="en-US" smtClean="0"/>
              <a:t>國際學校網</a:t>
            </a:r>
            <a:r>
              <a:rPr lang="zh-TW" altLang="en-US" dirty="0" smtClean="0"/>
              <a:t>界博覽會」，屢屢獲獎，得到國際肯定。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21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活動說明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參加對象及組別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高中職</a:t>
            </a:r>
            <a:r>
              <a:rPr lang="zh-TW" altLang="en-US" dirty="0"/>
              <a:t>組：全國公</a:t>
            </a:r>
            <a:r>
              <a:rPr lang="zh-TW" altLang="en-US" dirty="0" smtClean="0"/>
              <a:t>私立高中職、五專學生（一～三年級）</a:t>
            </a:r>
            <a:endParaRPr lang="en-US" altLang="zh-TW" dirty="0" smtClean="0"/>
          </a:p>
          <a:p>
            <a:r>
              <a:rPr lang="zh-TW" altLang="en-US" dirty="0" smtClean="0"/>
              <a:t>國中</a:t>
            </a:r>
            <a:r>
              <a:rPr lang="zh-TW" altLang="en-US" dirty="0"/>
              <a:t>組：全國公</a:t>
            </a:r>
            <a:r>
              <a:rPr lang="zh-TW" altLang="en-US" dirty="0" smtClean="0"/>
              <a:t>私立國中學生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國小組</a:t>
            </a:r>
            <a:r>
              <a:rPr lang="zh-TW" altLang="en-US" dirty="0" smtClean="0"/>
              <a:t>：全國公私立國小學生。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65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組隊規定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學生每隊</a:t>
            </a:r>
            <a:r>
              <a:rPr lang="en-US" altLang="zh-TW" dirty="0" smtClean="0"/>
              <a:t>5-10</a:t>
            </a:r>
            <a:r>
              <a:rPr lang="zh-TW" altLang="en-US" dirty="0" smtClean="0"/>
              <a:t>人。</a:t>
            </a:r>
            <a:endParaRPr lang="en-US" altLang="zh-TW" dirty="0" smtClean="0"/>
          </a:p>
          <a:p>
            <a:r>
              <a:rPr lang="zh-TW" altLang="en-US" dirty="0" smtClean="0"/>
              <a:t>指導教師每隊</a:t>
            </a:r>
            <a:r>
              <a:rPr lang="en-US" altLang="zh-TW" dirty="0" smtClean="0"/>
              <a:t>1-3</a:t>
            </a:r>
            <a:r>
              <a:rPr lang="zh-TW" altLang="en-US" dirty="0" smtClean="0"/>
              <a:t>人。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58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競賽主題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分成</a:t>
            </a:r>
            <a:r>
              <a:rPr lang="en-US" altLang="zh-TW" dirty="0" smtClean="0"/>
              <a:t>8</a:t>
            </a:r>
            <a:r>
              <a:rPr lang="zh-TW" altLang="en-US" dirty="0" smtClean="0"/>
              <a:t>個主題，隊伍</a:t>
            </a:r>
            <a:r>
              <a:rPr lang="zh-TW" altLang="en-US" smtClean="0"/>
              <a:t>需選擇其中</a:t>
            </a:r>
            <a:r>
              <a:rPr lang="zh-TW" altLang="en-US" dirty="0" smtClean="0"/>
              <a:t>一個主題進行專題研究。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地方人物領袖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地方社團族群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地方企業組織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地方特產特色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地方觀光資源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地方歷史古蹟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地方環境議題</a:t>
            </a:r>
            <a:endParaRPr lang="en-US" altLang="zh-TW" dirty="0" smtClean="0"/>
          </a:p>
          <a:p>
            <a:pPr marL="822960" lvl="1" indent="-457200">
              <a:buFont typeface="+mj-lt"/>
              <a:buAutoNum type="arabicPeriod"/>
            </a:pPr>
            <a:r>
              <a:rPr lang="zh-TW" altLang="en-US" dirty="0" smtClean="0"/>
              <a:t>地方音樂藝術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00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448</Words>
  <Application>Microsoft Office PowerPoint</Application>
  <PresentationFormat>如螢幕大小 (4:3)</PresentationFormat>
  <Paragraphs>51</Paragraphs>
  <Slides>15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新細明體</vt:lpstr>
      <vt:lpstr>Calibri</vt:lpstr>
      <vt:lpstr>Century Schoolbook</vt:lpstr>
      <vt:lpstr>Wingdings</vt:lpstr>
      <vt:lpstr>Wingdings 2</vt:lpstr>
      <vt:lpstr>壁窗</vt:lpstr>
      <vt:lpstr>臺灣學校網界博覽會</vt:lpstr>
      <vt:lpstr>簡介</vt:lpstr>
      <vt:lpstr>網址：http://cyberfair.taiwanschoolnet.org</vt:lpstr>
      <vt:lpstr>活動性質</vt:lpstr>
      <vt:lpstr>緣起</vt:lpstr>
      <vt:lpstr>活動說明</vt:lpstr>
      <vt:lpstr>參加對象及組別</vt:lpstr>
      <vt:lpstr>組隊規定</vt:lpstr>
      <vt:lpstr>競賽主題</vt:lpstr>
      <vt:lpstr>歷屆作品</vt:lpstr>
      <vt:lpstr>網址：http://cyberfair.taiwanschoolnet.org/history</vt:lpstr>
      <vt:lpstr>2015年地方人物領域得獎名單</vt:lpstr>
      <vt:lpstr>2015年臺灣學校網界博覽會金獎</vt:lpstr>
      <vt:lpstr>主題網站</vt:lpstr>
      <vt:lpstr>主題網站之內容心智圖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21</cp:revision>
  <dcterms:created xsi:type="dcterms:W3CDTF">2015-04-06T07:01:24Z</dcterms:created>
  <dcterms:modified xsi:type="dcterms:W3CDTF">2016-02-05T03:17:00Z</dcterms:modified>
</cp:coreProperties>
</file>