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36701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44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55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專題製作</a:t>
            </a:r>
            <a:r>
              <a:rPr lang="zh-TW" altLang="en-US" dirty="0"/>
              <a:t>流程</a:t>
            </a:r>
          </a:p>
        </p:txBody>
      </p:sp>
    </p:spTree>
    <p:extLst>
      <p:ext uri="{BB962C8B-B14F-4D97-AF65-F5344CB8AC3E}">
        <p14:creationId xmlns:p14="http://schemas.microsoft.com/office/powerpoint/2010/main" val="28161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專題製作流程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分成</a:t>
            </a:r>
            <a:r>
              <a:rPr lang="zh-TW" altLang="zh-TW" sz="2800" dirty="0"/>
              <a:t>四個步驟</a:t>
            </a:r>
            <a:r>
              <a:rPr lang="zh-TW" altLang="en-US" sz="2800" dirty="0"/>
              <a:t>：</a:t>
            </a:r>
            <a:endParaRPr lang="en-US" altLang="zh-TW" sz="28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zh-TW" altLang="zh-TW" sz="2800" dirty="0"/>
              <a:t>擬定專題主題</a:t>
            </a:r>
            <a:endParaRPr lang="en-US" altLang="zh-TW" sz="28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zh-TW" altLang="zh-TW" sz="2800" dirty="0"/>
              <a:t>資料收集</a:t>
            </a:r>
            <a:endParaRPr lang="en-US" altLang="zh-TW" sz="28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zh-TW" altLang="zh-TW" sz="2800" dirty="0"/>
              <a:t>資料分析</a:t>
            </a:r>
            <a:endParaRPr lang="en-US" altLang="zh-TW" sz="28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zh-TW" altLang="zh-TW" sz="2800" dirty="0"/>
              <a:t>成果呈現</a:t>
            </a:r>
            <a:endParaRPr lang="en-US" altLang="zh-TW" sz="2800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4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流程圖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1187624" y="2243627"/>
            <a:ext cx="6013445" cy="2985573"/>
            <a:chOff x="1187624" y="2243627"/>
            <a:chExt cx="6013445" cy="2985573"/>
          </a:xfrm>
        </p:grpSpPr>
        <p:sp>
          <p:nvSpPr>
            <p:cNvPr id="4" name="文字方塊 3"/>
            <p:cNvSpPr txBox="1"/>
            <p:nvPr/>
          </p:nvSpPr>
          <p:spPr>
            <a:xfrm>
              <a:off x="3380520" y="2276872"/>
              <a:ext cx="1620957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/>
                <a:t>擬定主題</a:t>
              </a:r>
              <a:endParaRPr lang="zh-TW" altLang="en-US" sz="2800" dirty="0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5580112" y="3465004"/>
              <a:ext cx="1620957" cy="5232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/>
                <a:t>資料收集</a:t>
              </a:r>
              <a:endParaRPr lang="en-US" altLang="zh-TW" sz="2800" dirty="0" smtClean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3380521" y="4705980"/>
              <a:ext cx="1620957" cy="523220"/>
            </a:xfrm>
            <a:prstGeom prst="rect">
              <a:avLst/>
            </a:prstGeom>
            <a:solidFill>
              <a:srgbClr val="F9DB8F"/>
            </a:solidFill>
            <a:ln>
              <a:solidFill>
                <a:srgbClr val="F28A2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/>
                <a:t>資料匯</a:t>
              </a:r>
              <a:r>
                <a:rPr lang="zh-TW" altLang="en-US" sz="2800" dirty="0"/>
                <a:t>整</a:t>
              </a: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1187624" y="3465004"/>
              <a:ext cx="1620957" cy="523220"/>
            </a:xfrm>
            <a:prstGeom prst="rect">
              <a:avLst/>
            </a:prstGeom>
            <a:solidFill>
              <a:srgbClr val="FBBBEA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/>
                <a:t>成果呈現</a:t>
              </a:r>
              <a:endParaRPr lang="zh-TW" altLang="en-US" sz="2800" dirty="0"/>
            </a:p>
          </p:txBody>
        </p:sp>
        <p:sp>
          <p:nvSpPr>
            <p:cNvPr id="8" name="左-上雙向箭號 7"/>
            <p:cNvSpPr/>
            <p:nvPr/>
          </p:nvSpPr>
          <p:spPr>
            <a:xfrm>
              <a:off x="5580112" y="4221089"/>
              <a:ext cx="1026502" cy="998423"/>
            </a:xfrm>
            <a:prstGeom prst="leftUp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左-上雙向箭號 8"/>
            <p:cNvSpPr/>
            <p:nvPr/>
          </p:nvSpPr>
          <p:spPr>
            <a:xfrm rot="5400000">
              <a:off x="1796118" y="4207050"/>
              <a:ext cx="1026502" cy="998423"/>
            </a:xfrm>
            <a:prstGeom prst="leftUp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左-上雙向箭號 9"/>
            <p:cNvSpPr/>
            <p:nvPr/>
          </p:nvSpPr>
          <p:spPr>
            <a:xfrm rot="10800000">
              <a:off x="1782079" y="2243627"/>
              <a:ext cx="1026502" cy="998423"/>
            </a:xfrm>
            <a:prstGeom prst="leftUp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左-上雙向箭號 10"/>
            <p:cNvSpPr/>
            <p:nvPr/>
          </p:nvSpPr>
          <p:spPr>
            <a:xfrm rot="16200000">
              <a:off x="5566073" y="2298608"/>
              <a:ext cx="1026502" cy="998423"/>
            </a:xfrm>
            <a:prstGeom prst="leftUp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11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31</Words>
  <Application>Microsoft Office PowerPoint</Application>
  <PresentationFormat>如螢幕大小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壁窗</vt:lpstr>
      <vt:lpstr>專題製作流程</vt:lpstr>
      <vt:lpstr>專題製作流程</vt:lpstr>
      <vt:lpstr>流程圖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14</cp:revision>
  <dcterms:created xsi:type="dcterms:W3CDTF">2015-04-06T07:01:24Z</dcterms:created>
  <dcterms:modified xsi:type="dcterms:W3CDTF">2016-02-01T06:03:42Z</dcterms:modified>
</cp:coreProperties>
</file>