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64" r:id="rId5"/>
    <p:sldId id="263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EDAF-DFB0-4CE2-A7D2-D0A1D881C57E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565E-242A-42A7-B429-6E8F722435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88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11352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1F2F-C58F-4883-A03E-2F9D499E8360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47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29E-00B4-4BCC-AA80-E3AC97599DE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739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1B8-A1AF-40A1-BD9F-D434D7101CA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944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3AC5-98B7-41F3-8604-45702A9E6BEE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241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7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983ABE-CD76-4FF2-BAE4-DA84C7B8311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829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528-C28E-4760-B7C7-E9B79E06420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09303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4EB7-D0DE-4CE4-9939-1BBCAA633AF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07358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999AAC-DE62-47D3-872C-F0A01F513F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62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C9FA-446E-4281-963B-B22F24C843F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04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668AA0-C181-4046-8389-BC8331DC3A65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091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B6A08-F5F2-49AD-9F4D-43BD85062C9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23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CAFA9F-EAC9-4390-BE13-C732C0948F2B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4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新增與刪除投影片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933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新增投影片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95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0071" y="959295"/>
            <a:ext cx="400050" cy="4095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88" y="3002721"/>
            <a:ext cx="7621736" cy="58433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540120" y="3002720"/>
            <a:ext cx="580263" cy="5843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2546" y="959295"/>
            <a:ext cx="666848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1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以按滑鼠左鍵拖曳，</a:t>
            </a:r>
            <a:r>
              <a:rPr lang="zh-TW" altLang="en-US" dirty="0" smtClean="0"/>
              <a:t>選擇投影片區域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679" y="1650019"/>
            <a:ext cx="7272338" cy="434463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1389415"/>
            <a:ext cx="934737" cy="1440000"/>
          </a:xfrm>
          <a:prstGeom prst="rect">
            <a:avLst/>
          </a:prstGeom>
        </p:spPr>
      </p:pic>
      <p:pic>
        <p:nvPicPr>
          <p:cNvPr id="7" name="圖片 6" descr="dolphinbar_cheatsheet_demonstration.png"/>
          <p:cNvPicPr>
            <a:picLocks noChangeAspect="1"/>
          </p:cNvPicPr>
          <p:nvPr/>
        </p:nvPicPr>
        <p:blipFill>
          <a:blip r:embed="rId4"/>
          <a:srcRect l="50870" t="32223" r="40145" b="49217"/>
          <a:stretch>
            <a:fillRect/>
          </a:stretch>
        </p:blipFill>
        <p:spPr>
          <a:xfrm rot="19940145">
            <a:off x="6758811" y="1284324"/>
            <a:ext cx="1045325" cy="129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14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選取區域並標示投影片號碼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535" y="2036064"/>
            <a:ext cx="7239801" cy="379698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5170" y="141763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66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刪除投影片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895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點選要刪除投影片的    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88" y="3002721"/>
            <a:ext cx="7621736" cy="58433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81983" y="3002720"/>
            <a:ext cx="365761" cy="5843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2582" y="1022160"/>
            <a:ext cx="219075" cy="2857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7347" y="1496212"/>
            <a:ext cx="666848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50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點選「刪除投影片」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5450" y="2438400"/>
            <a:ext cx="3213100" cy="19812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47896" y="3791713"/>
            <a:ext cx="2165224" cy="4632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6360" y="1333699"/>
            <a:ext cx="93474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4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51</TotalTime>
  <Words>44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新增與刪除投影片</vt:lpstr>
      <vt:lpstr>新增投影片</vt:lpstr>
      <vt:lpstr>點選圖示</vt:lpstr>
      <vt:lpstr>以按滑鼠左鍵拖曳，選擇投影片區域</vt:lpstr>
      <vt:lpstr>選取區域並標示投影片號碼</vt:lpstr>
      <vt:lpstr>刪除投影片</vt:lpstr>
      <vt:lpstr>點選要刪除投影片的    圖示</vt:lpstr>
      <vt:lpstr>點選「刪除投影片」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進入Google試算表</dc:title>
  <dc:creator>湘</dc:creator>
  <cp:lastModifiedBy>User</cp:lastModifiedBy>
  <cp:revision>13</cp:revision>
  <dcterms:created xsi:type="dcterms:W3CDTF">2015-08-22T03:09:01Z</dcterms:created>
  <dcterms:modified xsi:type="dcterms:W3CDTF">2016-10-21T07:02:47Z</dcterms:modified>
</cp:coreProperties>
</file>