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5EDAF-DFB0-4CE2-A7D2-D0A1D881C57E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565E-242A-42A7-B429-6E8F722435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8824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113525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1F2F-C58F-4883-A03E-2F9D499E8360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477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729E-00B4-4BCC-AA80-E3AC97599DE8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7390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1B8-A1AF-40A1-BD9F-D434D7101CAD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9440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3AC5-98B7-41F3-8604-45702A9E6BEE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419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746D-D770-4605-8D1C-FF0F23F6CF8A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73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983ABE-CD76-4FF2-BAE4-DA84C7B83119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8290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4528-C28E-4760-B7C7-E9B79E06420D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9303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4EB7-D0DE-4CE4-9939-1BBCAA633AFD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7358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999AAC-DE62-47D3-872C-F0A01F513F31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625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C9FA-446E-4281-963B-B22F24C843F1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041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668AA0-C181-4046-8389-BC8331DC3A65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0917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1B6A08-F5F2-49AD-9F4D-43BD85062C9D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230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CAFA9F-EAC9-4390-BE13-C732C0948F2B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4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切換簡報播放模式 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59337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點選簡報圖示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71" y="2097024"/>
            <a:ext cx="7612175" cy="315191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924801" y="2097024"/>
            <a:ext cx="415846" cy="28333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629" y="972883"/>
            <a:ext cx="43815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08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開啟簡報模式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36" y="2090717"/>
            <a:ext cx="7400597" cy="318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005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簡報模式介面介紹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88" y="2953953"/>
            <a:ext cx="7621736" cy="58433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818495" y="3718560"/>
            <a:ext cx="461665" cy="658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/>
              <a:t>復原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1280160" y="3722911"/>
            <a:ext cx="461665" cy="10225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/>
              <a:t>下一步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2311413" y="3718559"/>
            <a:ext cx="461665" cy="13560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/>
              <a:t>投影片順序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4821119" y="3769995"/>
            <a:ext cx="461665" cy="658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/>
              <a:t>擴放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7275961" y="3718559"/>
            <a:ext cx="461665" cy="14508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/>
              <a:t>刪除投影片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701391" y="3784916"/>
            <a:ext cx="461665" cy="13844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/>
              <a:t>插入投影片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7835859" y="3718559"/>
            <a:ext cx="461665" cy="16032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/>
              <a:t>回到編輯模式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2848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34</TotalTime>
  <Words>30</Words>
  <Application>Microsoft Office PowerPoint</Application>
  <PresentationFormat>如螢幕大小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佈景主題7</vt:lpstr>
      <vt:lpstr>切換簡報播放模式 </vt:lpstr>
      <vt:lpstr>點選簡報圖示</vt:lpstr>
      <vt:lpstr>開啟簡報模式</vt:lpstr>
      <vt:lpstr>簡報模式介面介紹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進入Google試算表</dc:title>
  <dc:creator>湘</dc:creator>
  <cp:lastModifiedBy>Justina</cp:lastModifiedBy>
  <cp:revision>7</cp:revision>
  <dcterms:created xsi:type="dcterms:W3CDTF">2015-08-22T03:09:01Z</dcterms:created>
  <dcterms:modified xsi:type="dcterms:W3CDTF">2015-08-27T00:24:07Z</dcterms:modified>
</cp:coreProperties>
</file>