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EDAF-DFB0-4CE2-A7D2-D0A1D881C57E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565E-242A-42A7-B429-6E8F722435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88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11352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1F2F-C58F-4883-A03E-2F9D499E8360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447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29E-00B4-4BCC-AA80-E3AC97599DE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739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1B8-A1AF-40A1-BD9F-D434D7101CA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944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97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983ABE-CD76-4FF2-BAE4-DA84C7B8311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829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528-C28E-4760-B7C7-E9B79E06420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09303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4EB7-D0DE-4CE4-9939-1BBCAA633AF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07358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999AAC-DE62-47D3-872C-F0A01F513F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625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C9FA-446E-4281-963B-B22F24C843F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4041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668AA0-C181-4046-8389-BC8331DC3A65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091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1B6A08-F5F2-49AD-9F4D-43BD85062C9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23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CAFA9F-EAC9-4390-BE13-C732C0948F2B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4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匯入心智圖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933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</a:t>
            </a:r>
            <a:r>
              <a:rPr lang="en-US" altLang="zh-TW" cap="none" dirty="0" smtClean="0"/>
              <a:t>Mindomo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432" y="2310550"/>
            <a:ext cx="7339584" cy="254577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148" y="982179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76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點選「匯入」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432" y="2310550"/>
            <a:ext cx="7339584" cy="25457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938925" y="2865120"/>
            <a:ext cx="414131" cy="3219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6605" y="125557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996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選擇「我的電腦」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1501" y="2005115"/>
            <a:ext cx="6554693" cy="411573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804813" y="3474720"/>
            <a:ext cx="1706483" cy="4267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8109" y="602539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864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選取檔案後，點選「開啟」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872" y="1417638"/>
            <a:ext cx="7424928" cy="486779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341261" y="3852672"/>
            <a:ext cx="5616000" cy="3207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311877" y="5998464"/>
            <a:ext cx="756000" cy="288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508" y="59899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51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匯入完成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40845"/>
            <a:ext cx="7552944" cy="424645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5440" y="75473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820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127</TotalTime>
  <Words>30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佈景主題7</vt:lpstr>
      <vt:lpstr>匯入心智圖</vt:lpstr>
      <vt:lpstr>進入Mindomo</vt:lpstr>
      <vt:lpstr>點選「匯入」</vt:lpstr>
      <vt:lpstr>選擇「我的電腦」</vt:lpstr>
      <vt:lpstr>選取檔案後，點選「開啟」</vt:lpstr>
      <vt:lpstr>匯入完成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進入Google試算表</dc:title>
  <dc:creator>湘</dc:creator>
  <cp:lastModifiedBy>User</cp:lastModifiedBy>
  <cp:revision>22</cp:revision>
  <dcterms:created xsi:type="dcterms:W3CDTF">2015-08-22T03:09:01Z</dcterms:created>
  <dcterms:modified xsi:type="dcterms:W3CDTF">2016-10-21T06:57:39Z</dcterms:modified>
</cp:coreProperties>
</file>