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EDAF-DFB0-4CE2-A7D2-D0A1D881C57E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565E-242A-42A7-B429-6E8F722435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88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135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F2F-C58F-4883-A03E-2F9D499E8360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47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729E-00B4-4BCC-AA80-E3AC97599DE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739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A1B8-A1AF-40A1-BD9F-D434D7101CA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94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7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983ABE-CD76-4FF2-BAE4-DA84C7B8311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829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528-C28E-4760-B7C7-E9B79E06420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930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4EB7-D0DE-4CE4-9939-1BBCAA633AF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735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999AAC-DE62-47D3-872C-F0A01F513F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62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C9FA-446E-4281-963B-B22F24C843F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04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68AA0-C181-4046-8389-BC8331DC3A65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091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1B6A08-F5F2-49AD-9F4D-43BD85062C9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230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CAFA9F-EAC9-4390-BE13-C732C0948F2B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4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smtClean="0"/>
              <a:t>儲存與下載</a:t>
            </a:r>
            <a:r>
              <a:rPr lang="zh-TW" altLang="en-US" sz="4000" dirty="0" smtClean="0"/>
              <a:t>心智圖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08005" y="6059424"/>
            <a:ext cx="953627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508" y="59899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完成下載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15407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5376672"/>
            <a:ext cx="1093304" cy="2820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440" y="75473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8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找尋下載檔案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09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26" y="4031814"/>
            <a:ext cx="666844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29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57016" y="3791299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744" y="1716635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打開資料夾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36" y="1597152"/>
            <a:ext cx="7689580" cy="4263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18360" y="3023203"/>
            <a:ext cx="5916168" cy="2808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694" y="1195561"/>
            <a:ext cx="1440000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" y="3645408"/>
            <a:ext cx="1047885" cy="2177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5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儲存心智圖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61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034" y="931291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7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點選「儲存檔案」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304289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457" y="69898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4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完成儲存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256" y="1417639"/>
            <a:ext cx="4382008" cy="5072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1949" y="1965264"/>
            <a:ext cx="3791315" cy="7901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5548376" y="3157728"/>
            <a:ext cx="2218944" cy="1234440"/>
          </a:xfrm>
          <a:prstGeom prst="wedgeRectCallout">
            <a:avLst>
              <a:gd name="adj1" fmla="val -40064"/>
              <a:gd name="adj2" fmla="val -807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會自動儲存使用者所的變動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109" y="602539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4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下載心智圖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98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點選左上方      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4848"/>
            <a:ext cx="7522464" cy="40492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069" y="1684848"/>
            <a:ext cx="304403" cy="319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326" y="936881"/>
            <a:ext cx="523875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373" y="626491"/>
            <a:ext cx="945353" cy="20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7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162" y="1632204"/>
            <a:ext cx="3495675" cy="4362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397" y="2852929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457" y="698981"/>
            <a:ext cx="1192409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1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72" y="1558843"/>
            <a:ext cx="6297168" cy="49278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選擇適當檔案格式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23685" y="2011681"/>
            <a:ext cx="2730611" cy="3535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457200" y="2891029"/>
            <a:ext cx="2218944" cy="1234440"/>
          </a:xfrm>
          <a:prstGeom prst="wedgeRectCallout">
            <a:avLst>
              <a:gd name="adj1" fmla="val 29717"/>
              <a:gd name="adj2" fmla="val -886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之後可以使用</a:t>
            </a:r>
            <a:r>
              <a:rPr lang="en-US" altLang="zh-TW" dirty="0" err="1" smtClean="0">
                <a:solidFill>
                  <a:schemeClr val="tx1"/>
                </a:solidFill>
              </a:rPr>
              <a:t>Mindomo</a:t>
            </a:r>
            <a:r>
              <a:rPr lang="zh-TW" altLang="en-US" dirty="0" smtClean="0">
                <a:solidFill>
                  <a:schemeClr val="tx1"/>
                </a:solidFill>
              </a:rPr>
              <a:t>進行編輯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108" y="602539"/>
            <a:ext cx="954262" cy="16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115</TotalTime>
  <Words>90</Words>
  <Application>Microsoft Office PowerPoint</Application>
  <PresentationFormat>如螢幕大小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佈景主題7</vt:lpstr>
      <vt:lpstr>儲存與下載心智圖</vt:lpstr>
      <vt:lpstr>儲存心智圖</vt:lpstr>
      <vt:lpstr>點選左上方      圖示</vt:lpstr>
      <vt:lpstr>點選「儲存檔案」</vt:lpstr>
      <vt:lpstr>完成儲存</vt:lpstr>
      <vt:lpstr>下載心智圖</vt:lpstr>
      <vt:lpstr>點選左上方      圖示</vt:lpstr>
      <vt:lpstr>點選「下載」</vt:lpstr>
      <vt:lpstr>選擇適當檔案格式</vt:lpstr>
      <vt:lpstr>點選「下載」</vt:lpstr>
      <vt:lpstr>完成下載</vt:lpstr>
      <vt:lpstr>找尋下載檔案</vt:lpstr>
      <vt:lpstr>點選左下方「開始」，打開選單</vt:lpstr>
      <vt:lpstr>點選「所有應用程式」</vt:lpstr>
      <vt:lpstr>點選「檔案」圖示</vt:lpstr>
      <vt:lpstr>打開資料夾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進入Google試算表</dc:title>
  <dc:creator>湘</dc:creator>
  <cp:lastModifiedBy>User</cp:lastModifiedBy>
  <cp:revision>20</cp:revision>
  <dcterms:created xsi:type="dcterms:W3CDTF">2015-08-22T03:09:01Z</dcterms:created>
  <dcterms:modified xsi:type="dcterms:W3CDTF">2016-10-21T06:52:15Z</dcterms:modified>
</cp:coreProperties>
</file>