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9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71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EDAF-DFB0-4CE2-A7D2-D0A1D881C57E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565E-242A-42A7-B429-6E8F722435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8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1352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1F2F-C58F-4883-A03E-2F9D499E8360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29E-00B4-4BCC-AA80-E3AC97599DE8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9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1B8-A1AF-40A1-BD9F-D434D7101CA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4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983ABE-CD76-4FF2-BAE4-DA84C7B83119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29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528-C28E-4760-B7C7-E9B79E06420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30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4EB7-D0DE-4CE4-9939-1BBCAA633AF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735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99AAC-DE62-47D3-872C-F0A01F513F31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2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C9FA-446E-4281-963B-B22F24C843F1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4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668AA0-C181-4046-8389-BC8331DC3A65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1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B6A08-F5F2-49AD-9F4D-43BD85062C9D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3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CAFA9F-EAC9-4390-BE13-C732C0948F2B}" type="datetime1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479514-0049-486C-BB5F-9EAC0D8CC0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新增與刪除主題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93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刪除主題的方法（二）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使用快捷</a:t>
            </a:r>
            <a:r>
              <a:rPr lang="zh-TW" altLang="en-US" dirty="0" smtClean="0"/>
              <a:t>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刪除：</a:t>
            </a:r>
            <a:r>
              <a:rPr lang="zh-TW" altLang="en-US" dirty="0" smtClean="0"/>
              <a:t>點選主題，</a:t>
            </a:r>
            <a:r>
              <a:rPr lang="zh-TW" altLang="en-US" dirty="0" smtClean="0"/>
              <a:t>按下</a:t>
            </a:r>
            <a:r>
              <a:rPr lang="en-US" altLang="zh-TW" dirty="0" smtClean="0"/>
              <a:t>Del</a:t>
            </a:r>
            <a:r>
              <a:rPr lang="zh-TW" altLang="en-US" dirty="0" smtClean="0"/>
              <a:t>或</a:t>
            </a:r>
            <a:r>
              <a:rPr lang="en-US" altLang="zh-TW" dirty="0" smtClean="0"/>
              <a:t>Backspace</a:t>
            </a:r>
            <a:r>
              <a:rPr lang="zh-TW" altLang="en-US" dirty="0" smtClean="0"/>
              <a:t>　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02" y="2046351"/>
            <a:ext cx="7524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9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　　打開選單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68" y="1654245"/>
            <a:ext cx="5340096" cy="469498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585993" y="2426208"/>
            <a:ext cx="400791" cy="3169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801" y="950764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1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新增主題（標題</a:t>
            </a:r>
            <a:r>
              <a:rPr lang="zh-TW" altLang="en-US" dirty="0" smtClean="0"/>
              <a:t>與次</a:t>
            </a:r>
            <a:r>
              <a:rPr lang="zh-TW" altLang="en-US" dirty="0" smtClean="0"/>
              <a:t>標題）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678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是指上層的概念。</a:t>
            </a:r>
            <a:endParaRPr lang="en-US" altLang="zh-TW" dirty="0" smtClean="0"/>
          </a:p>
          <a:p>
            <a:r>
              <a:rPr lang="zh-TW" altLang="en-US" dirty="0" smtClean="0"/>
              <a:t>例如：「宜蘭一日遊」是「時間」的標題。</a:t>
            </a:r>
            <a:endParaRPr lang="en-US" altLang="zh-TW" dirty="0" smtClean="0"/>
          </a:p>
          <a:p>
            <a:r>
              <a:rPr lang="zh-TW" altLang="en-US" dirty="0" smtClean="0"/>
              <a:t>由於「宜蘭一日遊」是中心概念，所以無法新增標題，也就是說它是最上層的概念。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89" y="4613910"/>
            <a:ext cx="30289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8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次標題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是指下層的概念。</a:t>
            </a:r>
            <a:endParaRPr lang="en-US" altLang="zh-TW" dirty="0" smtClean="0"/>
          </a:p>
          <a:p>
            <a:r>
              <a:rPr lang="zh-TW" altLang="en-US" dirty="0" smtClean="0"/>
              <a:t>例如：「時間」是「宜蘭一日遊」的次標題，「</a:t>
            </a:r>
            <a:r>
              <a:rPr lang="en-US" altLang="zh-TW" dirty="0" smtClean="0"/>
              <a:t>2015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8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日」是「時間」的次標題。</a:t>
            </a:r>
            <a:endParaRPr lang="en-US" altLang="zh-TW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4447032"/>
            <a:ext cx="40195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2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0" y="2414016"/>
            <a:ext cx="5324475" cy="36957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新增標題與次標題的方法（一）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49952" y="3304032"/>
            <a:ext cx="2243328" cy="5608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1536192" y="1780032"/>
            <a:ext cx="4352544" cy="633984"/>
          </a:xfrm>
          <a:prstGeom prst="wedgeRectCallout">
            <a:avLst>
              <a:gd name="adj1" fmla="val -3746"/>
              <a:gd name="adj2" fmla="val 1144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點選　　圖示，打開選單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817" y="1915319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3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新增標題與次標題的方法</a:t>
            </a:r>
            <a:r>
              <a:rPr lang="zh-TW" altLang="en-US" dirty="0" smtClean="0"/>
              <a:t>（二）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使用快捷鍵</a:t>
            </a:r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zh-TW" altLang="en-US" dirty="0" smtClean="0"/>
              <a:t>新增標題：點選主題，按下</a:t>
            </a:r>
            <a:r>
              <a:rPr lang="en-US" altLang="zh-TW" dirty="0" smtClean="0"/>
              <a:t>Enter</a:t>
            </a:r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新增次標題：點選主題，按下</a:t>
            </a:r>
            <a:r>
              <a:rPr lang="en-US" altLang="zh-TW" dirty="0" smtClean="0"/>
              <a:t>Tab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15" y="3126670"/>
            <a:ext cx="657225" cy="5143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488" y="2450859"/>
            <a:ext cx="9429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3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刪除主題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54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490" y="2414016"/>
            <a:ext cx="5324475" cy="36957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刪除主題的</a:t>
            </a:r>
            <a:r>
              <a:rPr lang="zh-TW" altLang="en-US" dirty="0" smtClean="0"/>
              <a:t>方法（一）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13376" y="5632704"/>
            <a:ext cx="2243328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圖說文字 6"/>
          <p:cNvSpPr/>
          <p:nvPr/>
        </p:nvSpPr>
        <p:spPr>
          <a:xfrm>
            <a:off x="1536192" y="1780032"/>
            <a:ext cx="4352544" cy="633984"/>
          </a:xfrm>
          <a:prstGeom prst="wedgeRectCallout">
            <a:avLst>
              <a:gd name="adj1" fmla="val -3746"/>
              <a:gd name="adj2" fmla="val 1144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點選　　圖示，打開選單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817" y="1915319"/>
            <a:ext cx="3683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08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75</TotalTime>
  <Words>174</Words>
  <Application>Microsoft Office PowerPoint</Application>
  <PresentationFormat>如螢幕大小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佈景主題7</vt:lpstr>
      <vt:lpstr>新增與刪除主題</vt:lpstr>
      <vt:lpstr>點選　　打開選單</vt:lpstr>
      <vt:lpstr>新增主題（標題與次標題）</vt:lpstr>
      <vt:lpstr>標題</vt:lpstr>
      <vt:lpstr>次標題</vt:lpstr>
      <vt:lpstr>新增標題與次標題的方法（一）</vt:lpstr>
      <vt:lpstr>新增標題與次標題的方法（二）</vt:lpstr>
      <vt:lpstr>刪除主題</vt:lpstr>
      <vt:lpstr>刪除主題的方法（一）</vt:lpstr>
      <vt:lpstr>刪除主題的方法（二）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進入Google試算表</dc:title>
  <dc:creator>湘</dc:creator>
  <cp:lastModifiedBy>Justina</cp:lastModifiedBy>
  <cp:revision>12</cp:revision>
  <dcterms:created xsi:type="dcterms:W3CDTF">2015-08-22T03:09:01Z</dcterms:created>
  <dcterms:modified xsi:type="dcterms:W3CDTF">2015-08-26T19:01:55Z</dcterms:modified>
</cp:coreProperties>
</file>