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62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20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5EDAF-DFB0-4CE2-A7D2-D0A1D881C57E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565E-242A-42A7-B429-6E8F722435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488824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3113525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11F2F-C58F-4883-A03E-2F9D499E8360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447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B729E-00B4-4BCC-AA80-E3AC97599DE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973907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CA1B8-A1AF-40A1-BD9F-D434D7101CA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5944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2746D-D770-4605-8D1C-FF0F23F6CF8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97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983ABE-CD76-4FF2-BAE4-DA84C7B8311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582905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4528-C28E-4760-B7C7-E9B79E06420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409303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4EB7-D0DE-4CE4-9939-1BBCAA633AF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073584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999AAC-DE62-47D3-872C-F0A01F513F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66257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C9FA-446E-4281-963B-B22F24C843F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54041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668AA0-C181-4046-8389-BC8331DC3A65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8091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1B6A08-F5F2-49AD-9F4D-43BD85062C9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322300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FCAFA9F-EAC9-4390-BE13-C732C0948F2B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479514-0049-486C-BB5F-9EAC0D8CC02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44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新增心智圖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5933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cap="none" dirty="0" smtClean="0"/>
              <a:t>進入</a:t>
            </a:r>
            <a:r>
              <a:rPr lang="en-US" altLang="zh-TW" cap="none" dirty="0" smtClean="0"/>
              <a:t>Mindomo</a:t>
            </a:r>
            <a:endParaRPr lang="zh-TW" altLang="en-US" cap="none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3712" y="1876759"/>
            <a:ext cx="7181088" cy="40373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59260" y="851778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46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" y="2535936"/>
            <a:ext cx="7452174" cy="202680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90413" y="3081999"/>
            <a:ext cx="828659" cy="31956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5457" y="698981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419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輸入「題目」，選擇範本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9472" y="1538162"/>
            <a:ext cx="6422898" cy="503008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804813" y="1767840"/>
            <a:ext cx="2706227" cy="32918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952" y="695305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994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382" y="1417638"/>
            <a:ext cx="6530091" cy="511403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89261" y="5913120"/>
            <a:ext cx="999347" cy="34213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8727" y="52642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402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進入心智圖編輯介面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79514-0049-486C-BB5F-9EAC0D8CC02A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1572863"/>
            <a:ext cx="7719304" cy="4161188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18907" y="95215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7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69</TotalTime>
  <Words>30</Words>
  <Application>Microsoft Office PowerPoint</Application>
  <PresentationFormat>如螢幕大小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佈景主題7</vt:lpstr>
      <vt:lpstr>新增心智圖</vt:lpstr>
      <vt:lpstr>進入Mindomo</vt:lpstr>
      <vt:lpstr>點選「新增」</vt:lpstr>
      <vt:lpstr>輸入「題目」，選擇範本</vt:lpstr>
      <vt:lpstr>點選「新增」</vt:lpstr>
      <vt:lpstr>進入心智圖編輯介面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進入Google試算表</dc:title>
  <dc:creator>湘</dc:creator>
  <cp:lastModifiedBy>User</cp:lastModifiedBy>
  <cp:revision>14</cp:revision>
  <dcterms:created xsi:type="dcterms:W3CDTF">2015-08-22T03:09:01Z</dcterms:created>
  <dcterms:modified xsi:type="dcterms:W3CDTF">2016-10-21T06:48:19Z</dcterms:modified>
</cp:coreProperties>
</file>