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6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3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5EDAF-DFB0-4CE2-A7D2-D0A1D881C57E}" type="datetimeFigureOut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6565E-242A-42A7-B429-6E8F722435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8882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="" xmlns:p14="http://schemas.microsoft.com/office/powerpoint/2010/main" val="3113525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F2F-C58F-4883-A03E-2F9D499E8360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4477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729E-00B4-4BCC-AA80-E3AC97599DE8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97390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A1B8-A1AF-40A1-BD9F-D434D7101CAD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559440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3AC5-98B7-41F3-8604-45702A9E6BEE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2419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973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0983ABE-CD76-4FF2-BAE4-DA84C7B83119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58290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4528-C28E-4760-B7C7-E9B79E06420D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09303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4EB7-D0DE-4CE4-9939-1BBCAA633AFD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="" xmlns:p14="http://schemas.microsoft.com/office/powerpoint/2010/main" val="107358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999AAC-DE62-47D3-872C-F0A01F513F31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6625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C9FA-446E-4281-963B-B22F24C843F1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4041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668AA0-C181-4046-8389-BC8331DC3A65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8091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1B6A08-F5F2-49AD-9F4D-43BD85062C9D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32230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CAFA9F-EAC9-4390-BE13-C732C0948F2B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5444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d.ilc.edu.tw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進入</a:t>
            </a:r>
            <a:r>
              <a:rPr lang="en-US" altLang="zh-TW" sz="4000" cap="none" dirty="0" smtClean="0"/>
              <a:t>Mindomo</a:t>
            </a:r>
            <a:endParaRPr lang="zh-TW" altLang="en-US" sz="4000" cap="none" dirty="0"/>
          </a:p>
        </p:txBody>
      </p:sp>
    </p:spTree>
    <p:extLst>
      <p:ext uri="{BB962C8B-B14F-4D97-AF65-F5344CB8AC3E}">
        <p14:creationId xmlns="" xmlns:p14="http://schemas.microsoft.com/office/powerpoint/2010/main" val="35933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cap="none" dirty="0" smtClean="0"/>
              <a:t>進入</a:t>
            </a:r>
            <a:r>
              <a:rPr lang="en-US" altLang="zh-TW" cap="none" dirty="0" smtClean="0"/>
              <a:t>Mindomo</a:t>
            </a:r>
            <a:endParaRPr lang="zh-TW" altLang="en-US" cap="none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" y="1876759"/>
            <a:ext cx="7181088" cy="403739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237" y="96106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116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548000"/>
            <a:ext cx="7467600" cy="4198457"/>
          </a:xfrm>
        </p:spPr>
      </p:pic>
      <p:sp>
        <p:nvSpPr>
          <p:cNvPr id="5" name="矩形 4"/>
          <p:cNvSpPr/>
          <p:nvPr/>
        </p:nvSpPr>
        <p:spPr>
          <a:xfrm>
            <a:off x="432561" y="5454049"/>
            <a:ext cx="412124" cy="3219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9" y="3842255"/>
            <a:ext cx="666844" cy="1440000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2976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548000"/>
            <a:ext cx="7467600" cy="4198270"/>
          </a:xfrm>
        </p:spPr>
      </p:pic>
      <p:sp>
        <p:nvSpPr>
          <p:cNvPr id="5" name="矩形 4"/>
          <p:cNvSpPr/>
          <p:nvPr/>
        </p:nvSpPr>
        <p:spPr>
          <a:xfrm>
            <a:off x="4950349" y="3996929"/>
            <a:ext cx="656823" cy="56667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869" y="1151313"/>
            <a:ext cx="934733" cy="144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488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點選</a:t>
            </a:r>
            <a:r>
              <a:rPr lang="zh-TW" altLang="en-US" cap="none" dirty="0" smtClean="0"/>
              <a:t>「</a:t>
            </a:r>
            <a:r>
              <a:rPr lang="en-US" altLang="zh-TW" cap="none" dirty="0"/>
              <a:t> </a:t>
            </a:r>
            <a:r>
              <a:rPr lang="en-US" altLang="zh-TW" cap="none" dirty="0" smtClean="0"/>
              <a:t>Chrome</a:t>
            </a:r>
            <a:r>
              <a:rPr lang="zh-TW" altLang="en-US" cap="none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548000"/>
            <a:ext cx="7467600" cy="4198269"/>
          </a:xfrm>
        </p:spPr>
      </p:pic>
      <p:sp>
        <p:nvSpPr>
          <p:cNvPr id="5" name="矩形 4"/>
          <p:cNvSpPr/>
          <p:nvPr/>
        </p:nvSpPr>
        <p:spPr>
          <a:xfrm>
            <a:off x="2212640" y="2435759"/>
            <a:ext cx="669702" cy="57954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547" y="1180451"/>
            <a:ext cx="842925" cy="144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713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打開</a:t>
            </a:r>
            <a:r>
              <a:rPr lang="en-US" altLang="zh-TW" cap="none" dirty="0" smtClean="0"/>
              <a:t>Chrome</a:t>
            </a:r>
            <a:r>
              <a:rPr lang="zh-TW" altLang="en-US" dirty="0" smtClean="0"/>
              <a:t>瀏覽器，輸入「快樂</a:t>
            </a:r>
            <a:r>
              <a:rPr lang="en-US" altLang="zh-TW" cap="none" dirty="0" smtClean="0"/>
              <a:t>e</a:t>
            </a:r>
            <a:r>
              <a:rPr lang="zh-TW" altLang="en-US" dirty="0" smtClean="0"/>
              <a:t>學院」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8" y="1547999"/>
            <a:ext cx="7427624" cy="4176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77870" y="3723860"/>
            <a:ext cx="1164544" cy="3048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649" y="158443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936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點選搜尋結果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584000"/>
            <a:ext cx="7518005" cy="42268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27552" y="3019916"/>
            <a:ext cx="2993344" cy="52530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399" y="113565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48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81" y="1417639"/>
            <a:ext cx="6090476" cy="508053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進入快樂</a:t>
            </a:r>
            <a:r>
              <a:rPr lang="en-US" altLang="zh-TW" cap="none" dirty="0" smtClean="0"/>
              <a:t>e</a:t>
            </a:r>
            <a:r>
              <a:rPr lang="zh-TW" altLang="en-US" dirty="0" smtClean="0"/>
              <a:t>學院（</a:t>
            </a:r>
            <a:r>
              <a:rPr lang="en-US" altLang="zh-TW" cap="none" dirty="0" smtClean="0">
                <a:hlinkClick r:id="rId3"/>
              </a:rPr>
              <a:t>http://std.ilc.edu.tw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16" y="164928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03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輸入帳號與密碼後，點擊「登入」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796179"/>
            <a:ext cx="7467600" cy="41984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88384" y="3449287"/>
            <a:ext cx="1298656" cy="108613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95" y="123045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71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11908" y="323405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點選</a:t>
            </a:r>
            <a:r>
              <a:rPr lang="en-US" altLang="zh-TW" cap="none" dirty="0" smtClean="0"/>
              <a:t>Mindomo</a:t>
            </a:r>
            <a:r>
              <a:rPr lang="zh-TW" altLang="en-US" dirty="0" smtClean="0"/>
              <a:t>雲端版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78" y="323405"/>
            <a:ext cx="2197721" cy="593697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64678" y="5046439"/>
            <a:ext cx="1734426" cy="29365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12" y="229896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20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7">
  <a:themeElements>
    <a:clrScheme name="自訂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CC99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佈景主題7" id="{DDD2615A-41EC-4597-866A-048CFA2F28F3}" vid="{22CAF72D-B1EA-4BB0-B1E1-2E4F51BE122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佈景主題7</Template>
  <TotalTime>83</TotalTime>
  <Words>68</Words>
  <Application>Microsoft Office PowerPoint</Application>
  <PresentationFormat>如螢幕大小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佈景主題7</vt:lpstr>
      <vt:lpstr>進入Mindomo</vt:lpstr>
      <vt:lpstr>點選左下方「開始」，打開選單</vt:lpstr>
      <vt:lpstr>點選「所有應用程式」</vt:lpstr>
      <vt:lpstr>點選「 Chrome」圖示</vt:lpstr>
      <vt:lpstr>打開Chrome瀏覽器，輸入「快樂e學院」</vt:lpstr>
      <vt:lpstr>點選搜尋結果</vt:lpstr>
      <vt:lpstr>進入快樂e學院（http://std.ilc.edu.tw）</vt:lpstr>
      <vt:lpstr>輸入帳號與密碼後，點擊「登入」</vt:lpstr>
      <vt:lpstr>點選Mindomo雲端版</vt:lpstr>
      <vt:lpstr>進入Mindomo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進入Google試算表</dc:title>
  <dc:creator>湘</dc:creator>
  <cp:lastModifiedBy>User</cp:lastModifiedBy>
  <cp:revision>14</cp:revision>
  <dcterms:created xsi:type="dcterms:W3CDTF">2015-08-22T03:09:01Z</dcterms:created>
  <dcterms:modified xsi:type="dcterms:W3CDTF">2016-10-21T06:50:30Z</dcterms:modified>
</cp:coreProperties>
</file>