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1" r:id="rId6"/>
    <p:sldId id="262" r:id="rId7"/>
    <p:sldId id="268" r:id="rId8"/>
    <p:sldId id="269" r:id="rId9"/>
    <p:sldId id="270" r:id="rId10"/>
    <p:sldId id="271" r:id="rId11"/>
    <p:sldId id="272" r:id="rId12"/>
    <p:sldId id="263" r:id="rId13"/>
    <p:sldId id="264" r:id="rId14"/>
    <p:sldId id="265" r:id="rId15"/>
    <p:sldId id="273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5210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15825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4157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9244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EC6F-48AD-4A0F-BBBF-A386AC5BC7EC}" type="datetime1">
              <a:rPr lang="zh-TW" altLang="en-US" smtClean="0"/>
              <a:pPr/>
              <a:t>2016/1/31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D8EB-137C-477B-848D-C604581E99CF}" type="datetime1">
              <a:rPr lang="zh-TW" altLang="en-US" smtClean="0"/>
              <a:pPr/>
              <a:t>2016/1/31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B85050-DBCA-4EC8-8887-DFD648D14066}" type="datetime1">
              <a:rPr lang="zh-TW" altLang="en-US" smtClean="0"/>
              <a:pPr/>
              <a:t>2016/1/31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795972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/>
              <a:pPr/>
              <a:t>‹#›</a:t>
            </a:fld>
            <a:endParaRPr lang="zh-TW" altLang="en-US" sz="16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950D6F0-127C-4AD4-905F-F4A7A58DEEF8}" type="datetime1">
              <a:rPr lang="zh-TW" altLang="en-US" smtClean="0"/>
              <a:pPr/>
              <a:t>2016/1/31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62B8-22E2-4FE2-BC77-CBE018ADE51D}" type="datetime1">
              <a:rPr lang="zh-TW" altLang="en-US" smtClean="0"/>
              <a:pPr/>
              <a:t>2016/1/31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D720-2E57-4A62-B772-A34C8607EB33}" type="datetime1">
              <a:rPr lang="zh-TW" altLang="en-US" smtClean="0"/>
              <a:pPr/>
              <a:t>2016/1/31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8BDA18-7731-4D68-891D-3F5B4B9CC331}" type="datetime1">
              <a:rPr lang="zh-TW" altLang="en-US" smtClean="0"/>
              <a:pPr/>
              <a:t>2016/1/31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3B0E-E88E-4A5C-A36D-43A03AF2B5B9}" type="datetime1">
              <a:rPr lang="zh-TW" altLang="en-US" smtClean="0"/>
              <a:pPr/>
              <a:t>2016/1/31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0520B2-8EB0-4279-9649-7CDCD3AF0599}" type="datetime1">
              <a:rPr lang="zh-TW" altLang="en-US" smtClean="0"/>
              <a:pPr/>
              <a:t>2016/1/31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DEDFC4-807C-4194-B9DC-75BC88D27ADA}" type="datetime1">
              <a:rPr lang="zh-TW" altLang="en-US" smtClean="0"/>
              <a:pPr/>
              <a:t>2016/1/31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1DA77D-AD5D-41E1-90D0-74126C36A608}" type="datetime1">
              <a:rPr lang="zh-TW" altLang="en-US" smtClean="0"/>
              <a:pPr/>
              <a:t>2016/1/31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設定共享心智圖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檢視公開網址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575" y="1608137"/>
            <a:ext cx="5276850" cy="4857750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691680" y="4509120"/>
            <a:ext cx="3744416" cy="43204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0362" y="980728"/>
            <a:ext cx="1638126" cy="1638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94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複製網址至瀏覽器即可看到分享的心智圖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37" y="2032000"/>
            <a:ext cx="7172325" cy="4010025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184774" y="2348880"/>
            <a:ext cx="6267546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3227" y="1709837"/>
            <a:ext cx="1566118" cy="1566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87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方法二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63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62" y="1784350"/>
            <a:ext cx="7458075" cy="4505325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打開心智圖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373" y="626491"/>
            <a:ext cx="945353" cy="2041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84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內容版面配置區 8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144835"/>
            <a:ext cx="6648450" cy="4457700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</a:t>
            </a:r>
            <a:r>
              <a:rPr lang="zh-TW" altLang="en-US" dirty="0" smtClean="0"/>
              <a:t>上方共用圖示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6372200" y="2154450"/>
            <a:ext cx="1031826" cy="41045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244701"/>
            <a:ext cx="1192409" cy="1836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37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2420888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之後的操作接觸方法一的</a:t>
            </a:r>
            <a:r>
              <a:rPr lang="zh-TW" altLang="en-US" dirty="0" smtClean="0">
                <a:hlinkClick r:id="rId2" action="ppaction://hlinksldjump"/>
              </a:rPr>
              <a:t>第四步驟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3900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方法一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3594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打開心智圖的儀表板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248680" y="214290"/>
            <a:ext cx="609600" cy="521208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373" y="626491"/>
            <a:ext cx="945353" cy="2041415"/>
          </a:xfrm>
          <a:prstGeom prst="rect">
            <a:avLst/>
          </a:prstGeom>
        </p:spPr>
      </p:pic>
      <p:pic>
        <p:nvPicPr>
          <p:cNvPr id="8" name="內容版面配置區 7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92412"/>
            <a:ext cx="7467600" cy="2489200"/>
          </a:xfrm>
        </p:spPr>
      </p:pic>
    </p:spTree>
    <p:extLst>
      <p:ext uri="{BB962C8B-B14F-4D97-AF65-F5344CB8AC3E}">
        <p14:creationId xmlns:p14="http://schemas.microsoft.com/office/powerpoint/2010/main" val="2475372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內容版面配置區 8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08920"/>
            <a:ext cx="8390484" cy="2796828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點撃</a:t>
            </a:r>
            <a:r>
              <a:rPr lang="zh-TW" altLang="en-US" dirty="0" smtClean="0"/>
              <a:t>要設定心智</a:t>
            </a:r>
            <a:r>
              <a:rPr lang="zh-TW" altLang="en-US" dirty="0" smtClean="0"/>
              <a:t>圖右方      圖示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8172400" y="4365104"/>
            <a:ext cx="391616" cy="39157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1851" y="824662"/>
            <a:ext cx="432048" cy="702078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681340"/>
            <a:ext cx="1192409" cy="1836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698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內容版面配置區 9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355" y="1600200"/>
            <a:ext cx="6753290" cy="4873625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</a:t>
            </a:r>
            <a:r>
              <a:rPr lang="zh-TW" altLang="en-US" dirty="0" smtClean="0"/>
              <a:t>「共享心智圖」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6102437" y="4437112"/>
            <a:ext cx="1479373" cy="31956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8108" y="602539"/>
            <a:ext cx="954262" cy="1630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61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內容版面配置區 8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662" y="2293937"/>
            <a:ext cx="6162675" cy="3486150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點選「更改」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6516216" y="2564903"/>
            <a:ext cx="432048" cy="25396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3033" y="1036551"/>
            <a:ext cx="1687654" cy="1687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0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</a:t>
            </a:r>
            <a:r>
              <a:rPr lang="en-US" altLang="zh-TW" dirty="0" smtClean="0"/>
              <a:t>Public Map</a:t>
            </a:r>
            <a:r>
              <a:rPr lang="zh-TW" altLang="en-US" dirty="0" smtClean="0"/>
              <a:t>」後，按下儲存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575" y="1612900"/>
            <a:ext cx="5276850" cy="4848225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691680" y="3068960"/>
            <a:ext cx="360039" cy="36004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4478504" y="5805264"/>
            <a:ext cx="1101608" cy="50405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499" y="1756384"/>
            <a:ext cx="1494110" cy="1494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16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點擊「完成」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002" y="1718054"/>
            <a:ext cx="7309798" cy="4186727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6372200" y="5157192"/>
            <a:ext cx="1101608" cy="43204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1734" y="430600"/>
            <a:ext cx="1399989" cy="1399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88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點擊「</a:t>
            </a:r>
            <a:r>
              <a:rPr lang="en-US" altLang="zh-TW" dirty="0" smtClean="0"/>
              <a:t>Published</a:t>
            </a:r>
            <a:r>
              <a:rPr lang="zh-TW" altLang="en-US" dirty="0" smtClean="0"/>
              <a:t>」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492896"/>
            <a:ext cx="8227040" cy="2827249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7020272" y="4149080"/>
            <a:ext cx="648072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674" y="790800"/>
            <a:ext cx="1638126" cy="1638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27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模組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84</TotalTime>
  <Words>216</Words>
  <Application>Microsoft Office PowerPoint</Application>
  <PresentationFormat>如螢幕大小 (4:3)</PresentationFormat>
  <Paragraphs>31</Paragraphs>
  <Slides>15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1" baseType="lpstr">
      <vt:lpstr>新細明體</vt:lpstr>
      <vt:lpstr>Calibri</vt:lpstr>
      <vt:lpstr>Century Schoolbook</vt:lpstr>
      <vt:lpstr>Wingdings</vt:lpstr>
      <vt:lpstr>Wingdings 2</vt:lpstr>
      <vt:lpstr>壁窗</vt:lpstr>
      <vt:lpstr>設定共享心智圖</vt:lpstr>
      <vt:lpstr>方法一</vt:lpstr>
      <vt:lpstr>打開心智圖的儀表板</vt:lpstr>
      <vt:lpstr>點撃要設定心智圖右方      圖示</vt:lpstr>
      <vt:lpstr>點選「共享心智圖」</vt:lpstr>
      <vt:lpstr>點選「更改」</vt:lpstr>
      <vt:lpstr>點選「Public Map」後，按下儲存</vt:lpstr>
      <vt:lpstr>點擊「完成」</vt:lpstr>
      <vt:lpstr>點擊「Published」</vt:lpstr>
      <vt:lpstr>檢視公開網址</vt:lpstr>
      <vt:lpstr>複製網址至瀏覽器即可看到分享的心智圖</vt:lpstr>
      <vt:lpstr>方法二</vt:lpstr>
      <vt:lpstr>打開心智圖</vt:lpstr>
      <vt:lpstr>點選上方共用圖示</vt:lpstr>
      <vt:lpstr>之後的操作接觸方法一的第四步驟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15</cp:revision>
  <dcterms:created xsi:type="dcterms:W3CDTF">2015-04-06T07:01:24Z</dcterms:created>
  <dcterms:modified xsi:type="dcterms:W3CDTF">2016-01-31T01:58:27Z</dcterms:modified>
</cp:coreProperties>
</file>