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89010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0706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重新命名心智圖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點選「心智圖屬性」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93459"/>
            <a:ext cx="7467600" cy="4287107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971600" y="4077072"/>
            <a:ext cx="2376264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9520" y="928670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0694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輸入新檔名後，</a:t>
            </a:r>
            <a:r>
              <a:rPr lang="zh-TW" altLang="en-US" dirty="0" smtClean="0"/>
              <a:t>按下「確定」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6641" y="1600200"/>
            <a:ext cx="4788718" cy="487362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491880" y="2780928"/>
            <a:ext cx="2736304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499992" y="5949280"/>
            <a:ext cx="1008112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5359" y="1283433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178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方法一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7526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打開心智圖的儀表板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337" y="2285992"/>
            <a:ext cx="8167191" cy="266429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6644" y="1071546"/>
            <a:ext cx="666848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點撃要重新命名心智圖右方      圖示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596" y="2571744"/>
            <a:ext cx="8050563" cy="2626250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895160" y="4214818"/>
            <a:ext cx="391616" cy="39157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836712"/>
            <a:ext cx="432048" cy="70207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16" y="1714488"/>
            <a:ext cx="93474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271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點選「重新命名」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2435" y="1482973"/>
            <a:ext cx="7177130" cy="5179496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300191" y="5517232"/>
            <a:ext cx="1479373" cy="3195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5206" y="1071546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87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輸入新檔名後，按下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776999"/>
            <a:ext cx="7467600" cy="2520026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259632" y="4293096"/>
            <a:ext cx="446449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1036551"/>
            <a:ext cx="787579" cy="38108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2330" y="164305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849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方法二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94809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打開心智圖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907516"/>
            <a:ext cx="7467600" cy="4258993"/>
          </a:xfr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3768" y="857232"/>
            <a:ext cx="666848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403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點選上方     圖示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907516"/>
            <a:ext cx="7467600" cy="4258993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3790" y="908720"/>
            <a:ext cx="508918" cy="50891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899592" y="1907516"/>
            <a:ext cx="432048" cy="3693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3768" y="785794"/>
            <a:ext cx="934741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7425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147</Words>
  <Application>Microsoft Office PowerPoint</Application>
  <PresentationFormat>如螢幕大小 (4:3)</PresentationFormat>
  <Paragraphs>23</Paragraphs>
  <Slides>11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壁窗</vt:lpstr>
      <vt:lpstr>重新命名心智圖</vt:lpstr>
      <vt:lpstr>方法一</vt:lpstr>
      <vt:lpstr>打開心智圖的儀表板</vt:lpstr>
      <vt:lpstr>點撃要重新命名心智圖右方      圖示</vt:lpstr>
      <vt:lpstr>點選「重新命名」</vt:lpstr>
      <vt:lpstr>輸入新檔名後，按下</vt:lpstr>
      <vt:lpstr>方法二</vt:lpstr>
      <vt:lpstr>打開心智圖</vt:lpstr>
      <vt:lpstr>點選上方     圖示</vt:lpstr>
      <vt:lpstr>點選「心智圖屬性」</vt:lpstr>
      <vt:lpstr>輸入新檔名後，按下「確定」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User</cp:lastModifiedBy>
  <cp:revision>15</cp:revision>
  <dcterms:created xsi:type="dcterms:W3CDTF">2015-04-06T07:01:24Z</dcterms:created>
  <dcterms:modified xsi:type="dcterms:W3CDTF">2016-10-21T06:22:58Z</dcterms:modified>
</cp:coreProperties>
</file>