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82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429119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43F1B-F5A2-4C90-956D-AC02DAF646C1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845210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 userDrawn="1"/>
        </p:nvSpPr>
        <p:spPr>
          <a:xfrm>
            <a:off x="0" y="0"/>
            <a:ext cx="492443" cy="592447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0EC6F-48AD-4A0F-BBBF-A386AC5BC7EC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9D8EB-137C-477B-848D-C604581E99CF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1B85050-DBCA-4EC8-8887-DFD648D14066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8272178" y="5795972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/>
              <a:pPr/>
              <a:t>‹#›</a:t>
            </a:fld>
            <a:endParaRPr lang="zh-TW" altLang="en-US" sz="160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950D6F0-127C-4AD4-905F-F4A7A58DEEF8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62B8-22E2-4FE2-BC77-CBE018ADE51D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D720-2E57-4A62-B772-A34C8607EB33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8BDA18-7731-4D68-891D-3F5B4B9CC331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3B0E-E88E-4A5C-A36D-43A03AF2B5B9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0520B2-8EB0-4279-9649-7CDCD3AF0599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BDEDFC4-807C-4194-B9DC-75BC88D27ADA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41DA77D-AD5D-41E1-90D0-74126C36A608}" type="datetime1">
              <a:rPr lang="zh-TW" altLang="en-US" smtClean="0"/>
              <a:pPr/>
              <a:t>2016/10/21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mtClean="0"/>
              <a:t>新增圖像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內容版面配置區 7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8000" y="1800000"/>
            <a:ext cx="7533307" cy="4140000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打開心智圖檔案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8248680" y="214290"/>
            <a:ext cx="609600" cy="521208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8018" y="928670"/>
            <a:ext cx="666846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8411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內容版面配置區 7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8000" y="1800000"/>
            <a:ext cx="7467600" cy="4168926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點選要加入的圖像標題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6175140" y="2604372"/>
            <a:ext cx="540000" cy="39600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86644" y="1142983"/>
            <a:ext cx="934737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9257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8000" y="1800000"/>
            <a:ext cx="7467600" cy="3964586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點選「新增圖像」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427165" y="3571876"/>
            <a:ext cx="400419" cy="389159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15206" y="1000108"/>
            <a:ext cx="842926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4862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內容版面配置區 7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8000" y="1584000"/>
            <a:ext cx="7306396" cy="4873625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選擇圖像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1071538" y="2786058"/>
            <a:ext cx="432048" cy="43204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28184" y="632278"/>
            <a:ext cx="1415271" cy="1415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1988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內容版面配置區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7802" y="1584000"/>
            <a:ext cx="7306396" cy="4873625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點擊完成     圖示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3500430" y="2108613"/>
            <a:ext cx="252000" cy="2880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24362" y="1057220"/>
            <a:ext cx="295275" cy="276225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05916" y="846137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6034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內容版面配置區 6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8000" y="1800000"/>
            <a:ext cx="7467600" cy="4106770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標題加入圖像  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6143636" y="2571744"/>
            <a:ext cx="785818" cy="35719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29454" y="1071546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3591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模組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89</TotalTime>
  <Words>94</Words>
  <Application>Microsoft Office PowerPoint</Application>
  <PresentationFormat>如螢幕大小 (4:3)</PresentationFormat>
  <Paragraphs>15</Paragraphs>
  <Slides>7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壁窗</vt:lpstr>
      <vt:lpstr>新增圖像</vt:lpstr>
      <vt:lpstr>打開心智圖檔案</vt:lpstr>
      <vt:lpstr>點選要加入的圖像標題</vt:lpstr>
      <vt:lpstr>點選「新增圖像」</vt:lpstr>
      <vt:lpstr>選擇圖像</vt:lpstr>
      <vt:lpstr>點擊完成     圖示</vt:lpstr>
      <vt:lpstr>標題加入圖像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User</cp:lastModifiedBy>
  <cp:revision>14</cp:revision>
  <dcterms:created xsi:type="dcterms:W3CDTF">2015-04-06T07:01:24Z</dcterms:created>
  <dcterms:modified xsi:type="dcterms:W3CDTF">2016-10-21T06:15:05Z</dcterms:modified>
</cp:coreProperties>
</file>